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905000" y="3237994"/>
            <a:ext cx="509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power_n5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 x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* </a:t>
            </a:r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4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</Words>
  <Application>Microsoft Macintosh PowerPoint</Application>
  <PresentationFormat>Skærmshow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28</cp:revision>
  <dcterms:created xsi:type="dcterms:W3CDTF">2014-05-24T17:40:35Z</dcterms:created>
  <dcterms:modified xsi:type="dcterms:W3CDTF">2014-07-22T13:18:51Z</dcterms:modified>
</cp:coreProperties>
</file>