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22/07/14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22/07/14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22/07/14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22/07/14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22/07/14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22/07/14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22/07/14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22/07/14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22/07/14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22/07/14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22/07/14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22/07/14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1571626" y="1905000"/>
            <a:ext cx="584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Lucida Console"/>
                <a:cs typeface="Lucida Console"/>
              </a:rPr>
              <a:t>power_n5</a:t>
            </a:r>
            <a:r>
              <a:rPr lang="en-US" sz="2400" dirty="0" smtClean="0">
                <a:solidFill>
                  <a:srgbClr val="E6B9B8"/>
                </a:solidFill>
                <a:latin typeface="Lucida Console"/>
                <a:cs typeface="Lucida Console"/>
              </a:rPr>
              <a:t> x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>
                <a:latin typeface="Lucida Console"/>
                <a:cs typeface="Lucida Console"/>
              </a:rPr>
              <a:t>= </a:t>
            </a:r>
            <a:r>
              <a:rPr lang="en-US" sz="2400" dirty="0" smtClean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>
                <a:latin typeface="Lucida Console"/>
                <a:cs typeface="Lucida Console"/>
              </a:rPr>
              <a:t>* </a:t>
            </a:r>
            <a:r>
              <a:rPr lang="en-US" sz="2400" dirty="0" smtClean="0">
                <a:solidFill>
                  <a:schemeClr val="accent2"/>
                </a:solidFill>
                <a:latin typeface="Lucida Console"/>
                <a:cs typeface="Lucida Console"/>
              </a:rPr>
              <a:t>power_n4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Lucida Console"/>
                <a:cs typeface="Lucida Console"/>
              </a:rPr>
              <a:t>power_n4</a:t>
            </a:r>
            <a:r>
              <a:rPr lang="en-US" sz="2400" dirty="0" smtClean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en-US" sz="2400" dirty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  <a:r>
              <a:rPr lang="en-US" sz="2400" dirty="0">
                <a:latin typeface="Lucida Console"/>
                <a:cs typeface="Lucida Console"/>
              </a:rPr>
              <a:t> = </a:t>
            </a:r>
            <a:endParaRPr lang="en-US" sz="2400" dirty="0" smtClean="0">
              <a:latin typeface="Lucida Console"/>
              <a:cs typeface="Lucida Console"/>
            </a:endParaRPr>
          </a:p>
          <a:p>
            <a:r>
              <a:rPr lang="en-US" sz="2400" b="1" dirty="0">
                <a:latin typeface="Lucida Console"/>
                <a:cs typeface="Lucida Console"/>
              </a:rPr>
              <a:t>	</a:t>
            </a:r>
            <a:r>
              <a:rPr lang="en-US" sz="2400" b="1" dirty="0" smtClean="0">
                <a:latin typeface="Lucida Console"/>
                <a:cs typeface="Lucida Console"/>
              </a:rPr>
              <a:t>let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E6B9B8"/>
                </a:solidFill>
                <a:latin typeface="Lucida Console"/>
                <a:cs typeface="Lucida Console"/>
              </a:rPr>
              <a:t>half</a:t>
            </a:r>
            <a:r>
              <a:rPr lang="en-US" sz="2400" dirty="0" smtClean="0">
                <a:latin typeface="Lucida Console"/>
                <a:cs typeface="Lucida Console"/>
              </a:rPr>
              <a:t> = </a:t>
            </a:r>
            <a:r>
              <a:rPr lang="en-US" sz="2400" dirty="0" smtClean="0">
                <a:solidFill>
                  <a:schemeClr val="accent2"/>
                </a:solidFill>
                <a:latin typeface="Lucida Console"/>
                <a:cs typeface="Lucida Console"/>
              </a:rPr>
              <a:t>power_n2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</a:p>
          <a:p>
            <a:r>
              <a:rPr lang="en-US" sz="2400" dirty="0">
                <a:solidFill>
                  <a:srgbClr val="E6B9B8"/>
                </a:solidFill>
                <a:latin typeface="Lucida Console"/>
                <a:cs typeface="Lucida Console"/>
              </a:rPr>
              <a:t>	</a:t>
            </a:r>
            <a:r>
              <a:rPr lang="en-US" sz="2400" b="1" dirty="0" smtClean="0">
                <a:latin typeface="Lucida Console"/>
                <a:cs typeface="Lucida Console"/>
              </a:rPr>
              <a:t>in </a:t>
            </a:r>
            <a:r>
              <a:rPr lang="en-US" sz="2400" dirty="0">
                <a:solidFill>
                  <a:srgbClr val="E6B9B8"/>
                </a:solidFill>
                <a:latin typeface="Lucida Console"/>
                <a:cs typeface="Lucida Console"/>
              </a:rPr>
              <a:t>half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* </a:t>
            </a:r>
            <a:r>
              <a:rPr lang="en-US" sz="2400" dirty="0" smtClean="0">
                <a:solidFill>
                  <a:srgbClr val="E6B9B8"/>
                </a:solidFill>
                <a:latin typeface="Lucida Console"/>
                <a:cs typeface="Lucida Console"/>
              </a:rPr>
              <a:t>half</a:t>
            </a:r>
            <a:endParaRPr lang="en-US" sz="2400" dirty="0">
              <a:solidFill>
                <a:srgbClr val="E6B9B8"/>
              </a:solidFill>
              <a:latin typeface="Lucida Console"/>
              <a:cs typeface="Lucida Console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Lucida Console"/>
                <a:cs typeface="Lucida Console"/>
              </a:rPr>
              <a:t>power_n2</a:t>
            </a:r>
            <a:r>
              <a:rPr lang="en-US" sz="2400" dirty="0" smtClean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en-US" sz="2400" dirty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  <a:r>
              <a:rPr lang="en-US" sz="2400" dirty="0">
                <a:latin typeface="Lucida Console"/>
                <a:cs typeface="Lucida Console"/>
              </a:rPr>
              <a:t> = </a:t>
            </a:r>
          </a:p>
          <a:p>
            <a:r>
              <a:rPr lang="en-US" sz="2400" b="1" dirty="0">
                <a:latin typeface="Lucida Console"/>
                <a:cs typeface="Lucida Console"/>
              </a:rPr>
              <a:t>	let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>
                <a:solidFill>
                  <a:srgbClr val="E6B9B8"/>
                </a:solidFill>
                <a:latin typeface="Lucida Console"/>
                <a:cs typeface="Lucida Console"/>
              </a:rPr>
              <a:t>half</a:t>
            </a:r>
            <a:r>
              <a:rPr lang="en-US" sz="2400" dirty="0">
                <a:latin typeface="Lucida Console"/>
                <a:cs typeface="Lucida Console"/>
              </a:rPr>
              <a:t> = </a:t>
            </a:r>
            <a:r>
              <a:rPr lang="en-US" sz="2400" dirty="0" smtClean="0">
                <a:solidFill>
                  <a:schemeClr val="accent2"/>
                </a:solidFill>
                <a:latin typeface="Lucida Console"/>
                <a:cs typeface="Lucida Console"/>
              </a:rPr>
              <a:t>power_n1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</a:p>
          <a:p>
            <a:r>
              <a:rPr lang="en-US" sz="2400" dirty="0">
                <a:solidFill>
                  <a:srgbClr val="E6B9B8"/>
                </a:solidFill>
                <a:latin typeface="Lucida Console"/>
                <a:cs typeface="Lucida Console"/>
              </a:rPr>
              <a:t>	</a:t>
            </a:r>
            <a:r>
              <a:rPr lang="en-US" sz="2400" b="1" dirty="0">
                <a:latin typeface="Lucida Console"/>
                <a:cs typeface="Lucida Console"/>
              </a:rPr>
              <a:t>in </a:t>
            </a:r>
            <a:r>
              <a:rPr lang="en-US" sz="2400" dirty="0">
                <a:solidFill>
                  <a:srgbClr val="E6B9B8"/>
                </a:solidFill>
                <a:latin typeface="Lucida Console"/>
                <a:cs typeface="Lucida Console"/>
              </a:rPr>
              <a:t>half</a:t>
            </a:r>
            <a:r>
              <a:rPr lang="en-US" sz="2400" dirty="0">
                <a:latin typeface="Lucida Console"/>
                <a:cs typeface="Lucida Console"/>
              </a:rPr>
              <a:t> * </a:t>
            </a:r>
            <a:r>
              <a:rPr lang="en-US" sz="2400" dirty="0">
                <a:solidFill>
                  <a:srgbClr val="E6B9B8"/>
                </a:solidFill>
                <a:latin typeface="Lucida Console"/>
                <a:cs typeface="Lucida Console"/>
              </a:rPr>
              <a:t>half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Lucida Console"/>
                <a:cs typeface="Lucida Console"/>
              </a:rPr>
              <a:t>power_n1</a:t>
            </a:r>
            <a:r>
              <a:rPr lang="en-US" sz="2400" dirty="0" smtClean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en-US" sz="2400" dirty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  <a:r>
              <a:rPr lang="en-US" sz="2400" dirty="0">
                <a:latin typeface="Lucida Console"/>
                <a:cs typeface="Lucida Console"/>
              </a:rPr>
              <a:t> = </a:t>
            </a:r>
            <a:r>
              <a:rPr lang="en-US" sz="2400" dirty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  <a:r>
              <a:rPr lang="en-US" sz="2400" dirty="0">
                <a:latin typeface="Lucida Console"/>
                <a:cs typeface="Lucida Console"/>
              </a:rPr>
              <a:t> * </a:t>
            </a:r>
            <a:r>
              <a:rPr lang="en-US" sz="2400" dirty="0" smtClean="0">
                <a:solidFill>
                  <a:schemeClr val="accent2"/>
                </a:solidFill>
                <a:latin typeface="Lucida Console"/>
                <a:cs typeface="Lucida Console"/>
              </a:rPr>
              <a:t>power_n0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Lucida Console"/>
                <a:cs typeface="Lucida Console"/>
              </a:rPr>
              <a:t>power_n0 </a:t>
            </a:r>
            <a:r>
              <a:rPr lang="en-US" sz="2400" dirty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  <a:r>
              <a:rPr lang="en-US" sz="2400" dirty="0">
                <a:latin typeface="Lucida Console"/>
                <a:cs typeface="Lucida Console"/>
              </a:rPr>
              <a:t> = </a:t>
            </a:r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</Words>
  <Application>Microsoft Macintosh PowerPoint</Application>
  <PresentationFormat>Skærmshow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31</cp:revision>
  <dcterms:created xsi:type="dcterms:W3CDTF">2014-05-24T17:40:35Z</dcterms:created>
  <dcterms:modified xsi:type="dcterms:W3CDTF">2014-07-22T14:02:22Z</dcterms:modified>
</cp:coreProperties>
</file>