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60500" y="1840994"/>
            <a:ext cx="6238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power_n5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if </a:t>
            </a:r>
            <a:r>
              <a:rPr lang="en-US" sz="2400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False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>
                <a:latin typeface="Lucida Console"/>
                <a:cs typeface="Lucida Console"/>
              </a:rPr>
              <a:t>then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else if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False</a:t>
            </a:r>
          </a:p>
          <a:p>
            <a:r>
              <a:rPr lang="en-US" sz="2400" b="1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CCC1DA"/>
                </a:solidFill>
                <a:latin typeface="Lucida Console"/>
                <a:cs typeface="Lucida Console"/>
              </a:rPr>
              <a:t>		</a:t>
            </a:r>
            <a:r>
              <a:rPr lang="en-US" sz="2400" b="1" dirty="0" smtClean="0">
                <a:latin typeface="Lucida Console"/>
                <a:cs typeface="Lucida Console"/>
              </a:rPr>
              <a:t>then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let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=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2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		</a:t>
            </a:r>
            <a:r>
              <a:rPr lang="en-US" sz="2400" b="1" dirty="0" smtClean="0">
                <a:latin typeface="Lucida Console"/>
                <a:cs typeface="Lucida Console"/>
              </a:rPr>
              <a:t>in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	else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>
                <a:latin typeface="Lucida Console"/>
                <a:cs typeface="Lucida Console"/>
              </a:rPr>
              <a:t> * 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4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26</cp:revision>
  <dcterms:created xsi:type="dcterms:W3CDTF">2014-05-24T17:40:35Z</dcterms:created>
  <dcterms:modified xsi:type="dcterms:W3CDTF">2014-07-22T12:51:48Z</dcterms:modified>
</cp:coreProperties>
</file>