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270001" y="2210832"/>
            <a:ext cx="660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power_n5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: </a:t>
            </a:r>
            <a:r>
              <a:rPr lang="en-US" sz="2400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en-US" sz="2400" dirty="0" smtClean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-&gt; </a:t>
            </a:r>
            <a:r>
              <a:rPr lang="en-US" sz="2400" dirty="0" err="1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endParaRPr lang="en-US" sz="2400" dirty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p</a:t>
            </a:r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ower_n5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= </a:t>
            </a:r>
          </a:p>
          <a:p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	x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* </a:t>
            </a:r>
            <a:r>
              <a:rPr lang="en-US" sz="2400" b="1" dirty="0" smtClean="0">
                <a:latin typeface="Lucida Console"/>
                <a:cs typeface="Lucida Console"/>
              </a:rPr>
              <a:t>let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half</a:t>
            </a:r>
            <a:r>
              <a:rPr lang="en-US" sz="2400" dirty="0" smtClean="0">
                <a:latin typeface="Lucida Console"/>
                <a:cs typeface="Lucida Console"/>
              </a:rPr>
              <a:t> =</a:t>
            </a:r>
          </a:p>
          <a:p>
            <a:r>
              <a:rPr lang="en-US" sz="2400" dirty="0">
                <a:latin typeface="Lucida Console"/>
                <a:cs typeface="Lucida Console"/>
              </a:rPr>
              <a:t>		</a:t>
            </a:r>
            <a:r>
              <a:rPr lang="en-US" sz="2400" dirty="0" smtClean="0">
                <a:latin typeface="Lucida Console"/>
                <a:cs typeface="Lucida Console"/>
              </a:rPr>
              <a:t>	  </a:t>
            </a:r>
            <a:r>
              <a:rPr lang="en-US" sz="2400" b="1" dirty="0" smtClean="0">
                <a:latin typeface="Lucida Console"/>
                <a:cs typeface="Lucida Console"/>
              </a:rPr>
              <a:t>let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half’ </a:t>
            </a:r>
            <a:r>
              <a:rPr lang="en-US" sz="2400" smtClean="0">
                <a:latin typeface="Lucida Console"/>
                <a:cs typeface="Lucida Console"/>
              </a:rPr>
              <a:t>= </a:t>
            </a:r>
            <a:r>
              <a:rPr lang="en-US" sz="240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endParaRPr lang="en-US" sz="2400" dirty="0" smtClean="0">
              <a:solidFill>
                <a:schemeClr val="accent4">
                  <a:lumMod val="40000"/>
                  <a:lumOff val="60000"/>
                </a:schemeClr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	  </a:t>
            </a:r>
            <a:r>
              <a:rPr lang="en-US" sz="2400" b="1" dirty="0" smtClean="0">
                <a:latin typeface="Lucida Console"/>
                <a:cs typeface="Lucida Console"/>
              </a:rPr>
              <a:t>in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half’ </a:t>
            </a:r>
            <a:r>
              <a:rPr lang="en-US" sz="2400" dirty="0" smtClean="0">
                <a:latin typeface="Lucida Console"/>
                <a:cs typeface="Lucida Console"/>
              </a:rPr>
              <a:t>*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half’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	    </a:t>
            </a:r>
            <a:r>
              <a:rPr lang="en-US" sz="2400" b="1" dirty="0" smtClean="0">
                <a:latin typeface="Lucida Console"/>
                <a:cs typeface="Lucida Console"/>
              </a:rPr>
              <a:t>in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half</a:t>
            </a:r>
            <a:r>
              <a:rPr lang="en-US" sz="2400" dirty="0" smtClean="0">
                <a:latin typeface="Lucida Console"/>
                <a:cs typeface="Lucida Console"/>
              </a:rPr>
              <a:t> *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half</a:t>
            </a:r>
            <a:endParaRPr lang="en-US" sz="2400" dirty="0">
              <a:solidFill>
                <a:srgbClr val="E6B9B8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Macintosh PowerPoint</Application>
  <PresentationFormat>Skærmshow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21</cp:revision>
  <dcterms:created xsi:type="dcterms:W3CDTF">2014-05-24T17:40:35Z</dcterms:created>
  <dcterms:modified xsi:type="dcterms:W3CDTF">2014-07-22T14:00:12Z</dcterms:modified>
</cp:coreProperties>
</file>