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544310" y="2709384"/>
            <a:ext cx="813166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2"/>
                </a:solidFill>
                <a:latin typeface="Lucida Console"/>
                <a:cs typeface="Lucida Console"/>
              </a:rPr>
              <a:t>SPi</a:t>
            </a:r>
            <a:r>
              <a:rPr lang="fr-FR" dirty="0">
                <a:solidFill>
                  <a:schemeClr val="accent2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: (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e</a:t>
            </a:r>
            <a:r>
              <a:rPr lang="fr-FR" dirty="0">
                <a:latin typeface="Lucida Console"/>
                <a:cs typeface="Lucida Console"/>
              </a:rPr>
              <a:t> : </a:t>
            </a:r>
            <a:r>
              <a:rPr lang="fr-FR" dirty="0" err="1">
                <a:solidFill>
                  <a:srgbClr val="C0504D"/>
                </a:solidFill>
                <a:latin typeface="Lucida Console"/>
                <a:cs typeface="Lucida Console"/>
              </a:rPr>
              <a:t>CEnum</a:t>
            </a:r>
            <a:r>
              <a:rPr lang="fr-FR" dirty="0">
                <a:latin typeface="Lucida Console"/>
                <a:cs typeface="Lucida Console"/>
              </a:rPr>
              <a:t>) </a:t>
            </a:r>
            <a:endParaRPr lang="fr-FR" dirty="0" smtClean="0">
              <a:latin typeface="Lucida Console"/>
              <a:cs typeface="Lucida Console"/>
            </a:endParaRPr>
          </a:p>
          <a:p>
            <a:r>
              <a:rPr lang="fr-FR" dirty="0">
                <a:latin typeface="Lucida Console"/>
                <a:cs typeface="Lucida Console"/>
              </a:rPr>
              <a:t>	</a:t>
            </a:r>
            <a:r>
              <a:rPr lang="fr-FR" dirty="0" smtClean="0">
                <a:latin typeface="Lucida Console"/>
                <a:cs typeface="Lucida Console"/>
              </a:rPr>
              <a:t>	-</a:t>
            </a:r>
            <a:r>
              <a:rPr lang="fr-FR" dirty="0">
                <a:latin typeface="Lucida Console"/>
                <a:cs typeface="Lucida Console"/>
              </a:rPr>
              <a:t>&gt; </a:t>
            </a:r>
            <a:r>
              <a:rPr lang="fr-FR" dirty="0" smtClean="0">
                <a:latin typeface="Lucida Console"/>
                <a:cs typeface="Lucida Console"/>
              </a:rPr>
              <a:t>(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prop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: (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l</a:t>
            </a:r>
            <a:r>
              <a:rPr lang="fr-FR" dirty="0">
                <a:latin typeface="Lucida Console"/>
                <a:cs typeface="Lucida Console"/>
              </a:rPr>
              <a:t> : </a:t>
            </a:r>
            <a:r>
              <a:rPr lang="fr-FR" dirty="0" err="1">
                <a:solidFill>
                  <a:srgbClr val="C0504D"/>
                </a:solidFill>
                <a:latin typeface="Lucida Console"/>
                <a:cs typeface="Lucida Console"/>
              </a:rPr>
              <a:t>CLabel</a:t>
            </a:r>
            <a:r>
              <a:rPr lang="fr-FR" dirty="0">
                <a:latin typeface="Lucida Console"/>
                <a:cs typeface="Lucida Console"/>
              </a:rPr>
              <a:t>) -&gt; (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t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: 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Tag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l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e</a:t>
            </a:r>
            <a:r>
              <a:rPr lang="fr-FR" dirty="0">
                <a:latin typeface="Lucida Console"/>
                <a:cs typeface="Lucida Console"/>
              </a:rPr>
              <a:t>) -&gt; </a:t>
            </a:r>
            <a:r>
              <a:rPr lang="fr-FR" dirty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r>
              <a:rPr lang="fr-FR" dirty="0">
                <a:latin typeface="Lucida Console"/>
                <a:cs typeface="Lucida Console"/>
              </a:rPr>
              <a:t>) </a:t>
            </a:r>
            <a:r>
              <a:rPr lang="fr-FR" dirty="0" smtClean="0">
                <a:latin typeface="Lucida Console"/>
                <a:cs typeface="Lucida Console"/>
              </a:rPr>
              <a:t>		-</a:t>
            </a:r>
            <a:r>
              <a:rPr lang="fr-FR" dirty="0">
                <a:latin typeface="Lucida Console"/>
                <a:cs typeface="Lucida Console"/>
              </a:rPr>
              <a:t>&gt; </a:t>
            </a:r>
            <a:r>
              <a:rPr lang="fr-FR" dirty="0" smtClean="0">
                <a:latin typeface="Lucida Console"/>
                <a:cs typeface="Lucida Console"/>
              </a:rPr>
              <a:t>	</a:t>
            </a:r>
            <a:r>
              <a:rPr lang="fr-FR" dirty="0" smtClean="0">
                <a:solidFill>
                  <a:srgbClr val="558ED5"/>
                </a:solidFill>
                <a:latin typeface="Lucida Console"/>
                <a:cs typeface="Lucida Console"/>
              </a:rPr>
              <a:t>Type</a:t>
            </a:r>
            <a:endParaRPr lang="fr-FR" dirty="0">
              <a:solidFill>
                <a:srgbClr val="558ED5"/>
              </a:solidFill>
              <a:latin typeface="Lucida Console"/>
              <a:cs typeface="Lucida Console"/>
            </a:endParaRPr>
          </a:p>
          <a:p>
            <a:r>
              <a:rPr lang="fr-FR" dirty="0" err="1">
                <a:solidFill>
                  <a:srgbClr val="C0504D"/>
                </a:solidFill>
                <a:latin typeface="Lucida Console"/>
                <a:cs typeface="Lucida Console"/>
              </a:rPr>
              <a:t>SPi</a:t>
            </a:r>
            <a:r>
              <a:rPr lang="fr-FR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rgbClr val="9BBB59"/>
                </a:solidFill>
                <a:latin typeface="Lucida Console"/>
                <a:cs typeface="Lucida Console"/>
              </a:rPr>
              <a:t>[]        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prop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= </a:t>
            </a:r>
            <a:r>
              <a:rPr lang="fr-FR" dirty="0">
                <a:solidFill>
                  <a:srgbClr val="558ED5"/>
                </a:solidFill>
                <a:latin typeface="Lucida Console"/>
                <a:cs typeface="Lucida Console"/>
              </a:rPr>
              <a:t>()</a:t>
            </a:r>
          </a:p>
          <a:p>
            <a:r>
              <a:rPr lang="fr-FR" dirty="0" err="1">
                <a:solidFill>
                  <a:srgbClr val="C0504D"/>
                </a:solidFill>
                <a:latin typeface="Lucida Console"/>
                <a:cs typeface="Lucida Console"/>
              </a:rPr>
              <a:t>SPi</a:t>
            </a:r>
            <a:r>
              <a:rPr lang="fr-FR" dirty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(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l</a:t>
            </a:r>
            <a:r>
              <a:rPr lang="fr-FR" dirty="0">
                <a:latin typeface="Lucida Console"/>
                <a:cs typeface="Lucida Console"/>
              </a:rPr>
              <a:t> </a:t>
            </a:r>
            <a:r>
              <a:rPr lang="fr-FR" dirty="0">
                <a:solidFill>
                  <a:schemeClr val="accent3"/>
                </a:solidFill>
                <a:latin typeface="Lucida Console"/>
                <a:cs typeface="Lucida Console"/>
              </a:rPr>
              <a:t>:: 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e</a:t>
            </a:r>
            <a:r>
              <a:rPr lang="fr-FR" dirty="0">
                <a:latin typeface="Lucida Console"/>
                <a:cs typeface="Lucida Console"/>
              </a:rPr>
              <a:t>)  </a:t>
            </a:r>
            <a:r>
              <a:rPr lang="fr-FR" dirty="0" err="1">
                <a:solidFill>
                  <a:srgbClr val="D99694"/>
                </a:solidFill>
                <a:latin typeface="Lucida Console"/>
                <a:cs typeface="Lucida Console"/>
              </a:rPr>
              <a:t>prop</a:t>
            </a:r>
            <a:r>
              <a:rPr lang="fr-FR" dirty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fr-FR" dirty="0">
                <a:latin typeface="Lucida Console"/>
                <a:cs typeface="Lucida Console"/>
              </a:rPr>
              <a:t>= </a:t>
            </a:r>
            <a:endParaRPr lang="fr-FR" dirty="0" smtClean="0">
              <a:latin typeface="Lucida Console"/>
              <a:cs typeface="Lucida Console"/>
            </a:endParaRPr>
          </a:p>
          <a:p>
            <a:r>
              <a:rPr lang="fr-FR" dirty="0" smtClean="0">
                <a:latin typeface="Lucida Console"/>
                <a:cs typeface="Lucida Console"/>
              </a:rPr>
              <a:t>	</a:t>
            </a: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(</a:t>
            </a:r>
            <a:r>
              <a:rPr lang="fr-FR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prop</a:t>
            </a:r>
            <a:r>
              <a:rPr lang="fr-FR" dirty="0" smtClean="0">
                <a:solidFill>
                  <a:srgbClr val="D99694"/>
                </a:solidFill>
                <a:latin typeface="Lucida Console"/>
                <a:cs typeface="Lucida Console"/>
              </a:rPr>
              <a:t> l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 smtClean="0">
                <a:solidFill>
                  <a:srgbClr val="9BBB59"/>
                </a:solidFill>
                <a:latin typeface="Lucida Console"/>
                <a:cs typeface="Lucida Console"/>
              </a:rPr>
              <a:t>TZ</a:t>
            </a:r>
            <a:r>
              <a:rPr lang="fr-FR" dirty="0" smtClean="0">
                <a:solidFill>
                  <a:srgbClr val="558ED5"/>
                </a:solidFill>
                <a:latin typeface="Lucida Console"/>
                <a:cs typeface="Lucida Console"/>
              </a:rPr>
              <a:t>,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 err="1" smtClean="0">
                <a:solidFill>
                  <a:srgbClr val="C0504D"/>
                </a:solidFill>
                <a:latin typeface="Lucida Console"/>
                <a:cs typeface="Lucida Console"/>
              </a:rPr>
              <a:t>SPi</a:t>
            </a:r>
            <a:r>
              <a:rPr lang="fr-FR" dirty="0" smtClean="0">
                <a:solidFill>
                  <a:srgbClr val="C0504D"/>
                </a:solidFill>
                <a:latin typeface="Lucida Console"/>
                <a:cs typeface="Lucida Console"/>
              </a:rPr>
              <a:t> </a:t>
            </a:r>
            <a:r>
              <a:rPr lang="fr-FR" dirty="0" smtClean="0">
                <a:solidFill>
                  <a:srgbClr val="D99694"/>
                </a:solidFill>
                <a:latin typeface="Lucida Console"/>
                <a:cs typeface="Lucida Console"/>
              </a:rPr>
              <a:t>e</a:t>
            </a:r>
            <a:r>
              <a:rPr lang="fr-FR" dirty="0" smtClean="0">
                <a:latin typeface="Lucida Console"/>
                <a:cs typeface="Lucida Console"/>
              </a:rPr>
              <a:t> (\</a:t>
            </a:r>
            <a:r>
              <a:rPr lang="fr-FR" dirty="0" smtClean="0">
                <a:solidFill>
                  <a:srgbClr val="D99694"/>
                </a:solidFill>
                <a:latin typeface="Lucida Console"/>
                <a:cs typeface="Lucida Console"/>
              </a:rPr>
              <a:t>l’</a:t>
            </a:r>
            <a:r>
              <a:rPr lang="fr-FR" dirty="0" smtClean="0">
                <a:latin typeface="Lucida Console"/>
                <a:cs typeface="Lucida Console"/>
              </a:rPr>
              <a:t>,</a:t>
            </a:r>
            <a:r>
              <a:rPr lang="fr-FR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t</a:t>
            </a:r>
            <a:r>
              <a:rPr lang="fr-FR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fr-FR" dirty="0" smtClean="0">
                <a:latin typeface="Lucida Console"/>
                <a:cs typeface="Lucida Console"/>
              </a:rPr>
              <a:t>=&gt; </a:t>
            </a:r>
            <a:r>
              <a:rPr lang="fr-FR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prop</a:t>
            </a:r>
            <a:r>
              <a:rPr lang="fr-FR" dirty="0" smtClean="0">
                <a:solidFill>
                  <a:srgbClr val="D99694"/>
                </a:solidFill>
                <a:latin typeface="Lucida Console"/>
                <a:cs typeface="Lucida Console"/>
              </a:rPr>
              <a:t> l' </a:t>
            </a:r>
            <a:r>
              <a:rPr lang="fr-FR" dirty="0" smtClean="0">
                <a:latin typeface="Lucida Console"/>
                <a:cs typeface="Lucida Console"/>
              </a:rPr>
              <a:t>(</a:t>
            </a:r>
            <a:r>
              <a:rPr lang="fr-FR" dirty="0" smtClean="0">
                <a:solidFill>
                  <a:schemeClr val="accent3"/>
                </a:solidFill>
                <a:latin typeface="Lucida Console"/>
                <a:cs typeface="Lucida Console"/>
              </a:rPr>
              <a:t>TS</a:t>
            </a:r>
            <a:r>
              <a:rPr lang="fr-FR" dirty="0" smtClean="0">
                <a:latin typeface="Lucida Console"/>
                <a:cs typeface="Lucida Console"/>
              </a:rPr>
              <a:t> </a:t>
            </a:r>
            <a:r>
              <a:rPr lang="fr-FR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t</a:t>
            </a:r>
            <a:r>
              <a:rPr lang="fr-FR" dirty="0" smtClean="0">
                <a:latin typeface="Lucida Console"/>
                <a:cs typeface="Lucida Console"/>
              </a:rPr>
              <a:t>))</a:t>
            </a:r>
            <a:r>
              <a:rPr lang="fr-FR" dirty="0" smtClean="0">
                <a:solidFill>
                  <a:srgbClr val="558ED5"/>
                </a:solidFill>
                <a:latin typeface="Lucida Console"/>
                <a:cs typeface="Lucida Console"/>
              </a:rPr>
              <a:t>)</a:t>
            </a:r>
            <a:endParaRPr lang="fr-FR" dirty="0">
              <a:solidFill>
                <a:srgbClr val="558ED5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</Words>
  <Application>Microsoft Macintosh PowerPoint</Application>
  <PresentationFormat>Skærmshow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14</cp:revision>
  <dcterms:created xsi:type="dcterms:W3CDTF">2014-05-24T17:40:35Z</dcterms:created>
  <dcterms:modified xsi:type="dcterms:W3CDTF">2014-05-31T14:05:54Z</dcterms:modified>
</cp:coreProperties>
</file>