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60168" y="2611368"/>
            <a:ext cx="2910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String</a:t>
            </a:r>
          </a:p>
          <a:p>
            <a:endParaRPr lang="en-GB" dirty="0"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</a:p>
          <a:p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List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endParaRPr lang="en-GB" dirty="0" smtClean="0">
              <a:solidFill>
                <a:srgbClr val="C0504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8</cp:revision>
  <dcterms:created xsi:type="dcterms:W3CDTF">2014-05-24T17:40:35Z</dcterms:created>
  <dcterms:modified xsi:type="dcterms:W3CDTF">2014-05-31T14:08:23Z</dcterms:modified>
</cp:coreProperties>
</file>