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250830" y="2977256"/>
            <a:ext cx="438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VecCtors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endParaRPr lang="en-GB" dirty="0" smtClean="0">
              <a:solidFill>
                <a:srgbClr val="C0504D"/>
              </a:solidFill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VecCtors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[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“Nil”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, 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“Cons”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10</cp:revision>
  <dcterms:created xsi:type="dcterms:W3CDTF">2014-05-24T17:40:35Z</dcterms:created>
  <dcterms:modified xsi:type="dcterms:W3CDTF">2014-05-31T14:09:03Z</dcterms:modified>
</cp:coreProperties>
</file>