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8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31/05/14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969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31/05/14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634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31/05/14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43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31/05/14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36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31/05/14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38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31/05/14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17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31/05/14</a:t>
            </a:fld>
            <a:endParaRPr lang="en-GB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03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31/05/14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27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31/05/14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92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31/05/14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194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31/05/14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50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58CC7-AE26-7E43-876B-01B3BA766050}" type="datetimeFigureOut">
              <a:rPr lang="da-DK" smtClean="0"/>
              <a:t>31/05/14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24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1183524" y="2493290"/>
            <a:ext cx="782264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a-DK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 smtClean="0">
                <a:solidFill>
                  <a:schemeClr val="accent2"/>
                </a:solidFill>
                <a:latin typeface="Lucida Console"/>
                <a:cs typeface="Lucida Console"/>
              </a:rPr>
              <a:t>VecDesc</a:t>
            </a:r>
            <a:r>
              <a:rPr lang="en-GB" dirty="0" smtClean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latin typeface="Lucida Console"/>
                <a:cs typeface="Lucida Console"/>
              </a:rPr>
              <a:t>: (</a:t>
            </a:r>
            <a:r>
              <a:rPr lang="en-GB" dirty="0" smtClean="0">
                <a:solidFill>
                  <a:srgbClr val="E6B9B8"/>
                </a:solidFill>
                <a:latin typeface="Lucida Console"/>
                <a:cs typeface="Lucida Console"/>
              </a:rPr>
              <a:t>a</a:t>
            </a:r>
            <a:r>
              <a:rPr lang="en-GB" dirty="0" smtClean="0">
                <a:latin typeface="Lucida Console"/>
                <a:cs typeface="Lucida Console"/>
              </a:rPr>
              <a:t> : </a:t>
            </a:r>
            <a:r>
              <a:rPr lang="en-GB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Type</a:t>
            </a:r>
            <a:r>
              <a:rPr lang="en-GB" dirty="0" smtClean="0">
                <a:latin typeface="Lucida Console"/>
                <a:cs typeface="Lucida Console"/>
              </a:rPr>
              <a:t>) -&gt; </a:t>
            </a:r>
            <a:r>
              <a:rPr lang="en-GB" dirty="0" err="1" smtClean="0">
                <a:solidFill>
                  <a:srgbClr val="8EB4E3"/>
                </a:solidFill>
                <a:latin typeface="Lucida Console"/>
                <a:cs typeface="Lucida Console"/>
              </a:rPr>
              <a:t>Desc</a:t>
            </a:r>
            <a:r>
              <a:rPr lang="en-GB" dirty="0" smtClean="0">
                <a:solidFill>
                  <a:srgbClr val="8EB4E3"/>
                </a:solidFill>
                <a:latin typeface="Lucida Console"/>
                <a:cs typeface="Lucida Console"/>
              </a:rPr>
              <a:t> Nat</a:t>
            </a:r>
          </a:p>
          <a:p>
            <a:r>
              <a:rPr lang="en-GB" dirty="0" err="1" smtClean="0">
                <a:solidFill>
                  <a:srgbClr val="C0504D"/>
                </a:solidFill>
                <a:latin typeface="Lucida Console"/>
                <a:cs typeface="Lucida Console"/>
              </a:rPr>
              <a:t>VecDesc</a:t>
            </a:r>
            <a:r>
              <a:rPr lang="en-GB" dirty="0" smtClean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rgbClr val="E6B9B8"/>
                </a:solidFill>
                <a:latin typeface="Lucida Console"/>
                <a:cs typeface="Lucida Console"/>
              </a:rPr>
              <a:t>a</a:t>
            </a:r>
            <a:r>
              <a:rPr lang="en-GB" dirty="0" smtClean="0">
                <a:latin typeface="Lucida Console"/>
                <a:cs typeface="Lucida Console"/>
              </a:rPr>
              <a:t> = </a:t>
            </a:r>
          </a:p>
          <a:p>
            <a:r>
              <a:rPr lang="en-GB" dirty="0">
                <a:solidFill>
                  <a:srgbClr val="9BBB59"/>
                </a:solidFill>
                <a:latin typeface="Lucida Console"/>
                <a:cs typeface="Lucida Console"/>
              </a:rPr>
              <a:t>	</a:t>
            </a:r>
            <a:r>
              <a:rPr lang="en-GB" dirty="0" err="1" smtClean="0">
                <a:solidFill>
                  <a:srgbClr val="9BBB59"/>
                </a:solidFill>
                <a:latin typeface="Lucida Console"/>
                <a:cs typeface="Lucida Console"/>
              </a:rPr>
              <a:t>Arg</a:t>
            </a:r>
            <a:r>
              <a:rPr lang="en-GB" dirty="0" smtClean="0">
                <a:solidFill>
                  <a:srgbClr val="9BBB59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rgbClr val="8EB4E3"/>
                </a:solidFill>
                <a:latin typeface="Lucida Console"/>
                <a:cs typeface="Lucida Console"/>
              </a:rPr>
              <a:t>Bool </a:t>
            </a:r>
            <a:endParaRPr lang="en-GB" dirty="0">
              <a:solidFill>
                <a:srgbClr val="8EB4E3"/>
              </a:solidFill>
              <a:latin typeface="Lucida Console"/>
              <a:cs typeface="Lucida Console"/>
            </a:endParaRPr>
          </a:p>
          <a:p>
            <a:r>
              <a:rPr lang="en-GB" dirty="0" smtClean="0">
                <a:solidFill>
                  <a:srgbClr val="8EB4E3"/>
                </a:solidFill>
                <a:latin typeface="Lucida Console"/>
                <a:cs typeface="Lucida Console"/>
              </a:rPr>
              <a:t>	</a:t>
            </a:r>
            <a:r>
              <a:rPr lang="en-GB" dirty="0" smtClean="0">
                <a:latin typeface="Lucida Console"/>
                <a:cs typeface="Lucida Console"/>
              </a:rPr>
              <a:t>(\</a:t>
            </a:r>
            <a:r>
              <a:rPr lang="en-GB" dirty="0" err="1" smtClean="0">
                <a:solidFill>
                  <a:srgbClr val="E6B9B8"/>
                </a:solidFill>
                <a:latin typeface="Lucida Console"/>
                <a:cs typeface="Lucida Console"/>
              </a:rPr>
              <a:t>isNil</a:t>
            </a:r>
            <a:r>
              <a:rPr lang="en-GB" dirty="0" smtClean="0">
                <a:solidFill>
                  <a:srgbClr val="E6B9B8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latin typeface="Lucida Console"/>
                <a:cs typeface="Lucida Console"/>
              </a:rPr>
              <a:t>=&gt; </a:t>
            </a:r>
            <a:r>
              <a:rPr lang="en-GB" b="1" dirty="0" smtClean="0">
                <a:latin typeface="Lucida Console"/>
                <a:cs typeface="Lucida Console"/>
              </a:rPr>
              <a:t>if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 err="1" smtClean="0">
                <a:solidFill>
                  <a:srgbClr val="E6B9B8"/>
                </a:solidFill>
                <a:latin typeface="Lucida Console"/>
                <a:cs typeface="Lucida Console"/>
              </a:rPr>
              <a:t>isNil</a:t>
            </a:r>
            <a:endParaRPr lang="en-GB" dirty="0">
              <a:solidFill>
                <a:srgbClr val="E6B9B8"/>
              </a:solidFill>
              <a:latin typeface="Lucida Console"/>
              <a:cs typeface="Lucida Console"/>
            </a:endParaRPr>
          </a:p>
          <a:p>
            <a:r>
              <a:rPr lang="en-GB" dirty="0" smtClean="0">
                <a:latin typeface="Lucida Console"/>
                <a:cs typeface="Lucida Console"/>
              </a:rPr>
              <a:t>	     	</a:t>
            </a:r>
            <a:r>
              <a:rPr lang="en-GB" b="1" dirty="0" smtClean="0">
                <a:latin typeface="Lucida Console"/>
                <a:cs typeface="Lucida Console"/>
              </a:rPr>
              <a:t>then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rgbClr val="9BBB59"/>
                </a:solidFill>
                <a:latin typeface="Lucida Console"/>
                <a:cs typeface="Lucida Console"/>
              </a:rPr>
              <a:t>Ret</a:t>
            </a:r>
            <a:r>
              <a:rPr lang="en-GB" dirty="0" smtClean="0">
                <a:latin typeface="Lucida Console"/>
                <a:cs typeface="Lucida Console"/>
              </a:rPr>
              <a:t> Z</a:t>
            </a:r>
          </a:p>
          <a:p>
            <a:r>
              <a:rPr lang="en-GB" dirty="0">
                <a:latin typeface="Lucida Console"/>
                <a:cs typeface="Lucida Console"/>
              </a:rPr>
              <a:t>	</a:t>
            </a:r>
            <a:r>
              <a:rPr lang="en-GB" dirty="0" smtClean="0">
                <a:latin typeface="Lucida Console"/>
                <a:cs typeface="Lucida Console"/>
              </a:rPr>
              <a:t>		</a:t>
            </a:r>
            <a:r>
              <a:rPr lang="en-GB" b="1" dirty="0" smtClean="0">
                <a:latin typeface="Lucida Console"/>
                <a:cs typeface="Lucida Console"/>
              </a:rPr>
              <a:t>else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 err="1" smtClean="0">
                <a:solidFill>
                  <a:srgbClr val="9BBB59"/>
                </a:solidFill>
                <a:latin typeface="Lucida Console"/>
                <a:cs typeface="Lucida Console"/>
              </a:rPr>
              <a:t>Arg</a:t>
            </a:r>
            <a:r>
              <a:rPr lang="en-GB" dirty="0" smtClean="0">
                <a:solidFill>
                  <a:srgbClr val="9BBB59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rgbClr val="8EB4E3"/>
                </a:solidFill>
                <a:latin typeface="Lucida Console"/>
                <a:cs typeface="Lucida Console"/>
              </a:rPr>
              <a:t>Nat</a:t>
            </a:r>
            <a:r>
              <a:rPr lang="en-GB" dirty="0" smtClean="0">
                <a:latin typeface="Lucida Console"/>
                <a:cs typeface="Lucida Console"/>
              </a:rPr>
              <a:t> (\</a:t>
            </a:r>
            <a:r>
              <a:rPr lang="en-GB" dirty="0" smtClean="0">
                <a:solidFill>
                  <a:srgbClr val="E6B9B8"/>
                </a:solidFill>
                <a:latin typeface="Lucida Console"/>
                <a:cs typeface="Lucida Console"/>
              </a:rPr>
              <a:t>n</a:t>
            </a:r>
            <a:r>
              <a:rPr lang="en-GB" dirty="0" smtClean="0">
                <a:latin typeface="Lucida Console"/>
                <a:cs typeface="Lucida Console"/>
              </a:rPr>
              <a:t>=&gt; </a:t>
            </a:r>
          </a:p>
          <a:p>
            <a:r>
              <a:rPr lang="en-GB" dirty="0">
                <a:solidFill>
                  <a:schemeClr val="accent3"/>
                </a:solidFill>
                <a:latin typeface="Lucida Console"/>
                <a:cs typeface="Lucida Console"/>
              </a:rPr>
              <a:t>	</a:t>
            </a:r>
            <a:r>
              <a:rPr lang="en-GB" dirty="0" smtClean="0">
                <a:solidFill>
                  <a:schemeClr val="accent3"/>
                </a:solidFill>
                <a:latin typeface="Lucida Console"/>
                <a:cs typeface="Lucida Console"/>
              </a:rPr>
              <a:t>					   </a:t>
            </a:r>
            <a:r>
              <a:rPr lang="en-GB" dirty="0" err="1" smtClean="0">
                <a:solidFill>
                  <a:schemeClr val="accent3"/>
                </a:solidFill>
                <a:latin typeface="Lucida Console"/>
                <a:cs typeface="Lucida Console"/>
              </a:rPr>
              <a:t>Arg</a:t>
            </a:r>
            <a:r>
              <a:rPr lang="en-GB" dirty="0" smtClean="0">
                <a:solidFill>
                  <a:schemeClr val="accent3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a </a:t>
            </a:r>
            <a:r>
              <a:rPr lang="en-GB" dirty="0" smtClean="0">
                <a:latin typeface="Lucida Console"/>
                <a:cs typeface="Lucida Console"/>
              </a:rPr>
              <a:t>(\_=&gt; </a:t>
            </a:r>
            <a:r>
              <a:rPr lang="en-GB" dirty="0" smtClean="0">
                <a:solidFill>
                  <a:srgbClr val="9BBB59"/>
                </a:solidFill>
                <a:latin typeface="Lucida Console"/>
                <a:cs typeface="Lucida Console"/>
              </a:rPr>
              <a:t>Rec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rgbClr val="E6B9B8"/>
                </a:solidFill>
                <a:latin typeface="Lucida Console"/>
                <a:cs typeface="Lucida Console"/>
              </a:rPr>
              <a:t>n</a:t>
            </a:r>
            <a:r>
              <a:rPr lang="en-GB" dirty="0" smtClean="0">
                <a:latin typeface="Lucida Console"/>
                <a:cs typeface="Lucida Console"/>
              </a:rPr>
              <a:t> (</a:t>
            </a:r>
            <a:r>
              <a:rPr lang="en-GB" dirty="0" smtClean="0">
                <a:solidFill>
                  <a:srgbClr val="9BBB59"/>
                </a:solidFill>
                <a:latin typeface="Lucida Console"/>
                <a:cs typeface="Lucida Console"/>
              </a:rPr>
              <a:t>Ret</a:t>
            </a:r>
            <a:r>
              <a:rPr lang="en-GB" dirty="0" smtClean="0">
                <a:latin typeface="Lucida Console"/>
                <a:cs typeface="Lucida Console"/>
              </a:rPr>
              <a:t> (</a:t>
            </a:r>
            <a:r>
              <a:rPr lang="en-GB" dirty="0" smtClean="0">
                <a:solidFill>
                  <a:srgbClr val="9BBB59"/>
                </a:solidFill>
                <a:latin typeface="Lucida Console"/>
                <a:cs typeface="Lucida Console"/>
              </a:rPr>
              <a:t>S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rgbClr val="E6B9B8"/>
                </a:solidFill>
                <a:latin typeface="Lucida Console"/>
                <a:cs typeface="Lucida Console"/>
              </a:rPr>
              <a:t>n</a:t>
            </a:r>
            <a:r>
              <a:rPr lang="en-GB" dirty="0" smtClean="0">
                <a:latin typeface="Lucida Console"/>
                <a:cs typeface="Lucida Console"/>
              </a:rPr>
              <a:t>)))))</a:t>
            </a:r>
          </a:p>
        </p:txBody>
      </p:sp>
      <p:sp>
        <p:nvSpPr>
          <p:cNvPr id="3" name="Venstre klammeparentes 2"/>
          <p:cNvSpPr/>
          <p:nvPr/>
        </p:nvSpPr>
        <p:spPr>
          <a:xfrm>
            <a:off x="1368079" y="3175331"/>
            <a:ext cx="304800" cy="1343163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GB"/>
          </a:p>
        </p:txBody>
      </p:sp>
      <p:sp>
        <p:nvSpPr>
          <p:cNvPr id="6" name="Tekstfelt 5"/>
          <p:cNvSpPr txBox="1"/>
          <p:nvPr/>
        </p:nvSpPr>
        <p:spPr>
          <a:xfrm rot="19553432">
            <a:off x="-102047" y="3608644"/>
            <a:ext cx="1743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GB" dirty="0" smtClean="0"/>
              <a:t>ata constructor</a:t>
            </a:r>
          </a:p>
          <a:p>
            <a:r>
              <a:rPr lang="en-GB" dirty="0"/>
              <a:t>	</a:t>
            </a:r>
            <a:r>
              <a:rPr lang="en-GB" dirty="0" smtClean="0"/>
              <a:t>choice</a:t>
            </a:r>
            <a:endParaRPr lang="en-GB" dirty="0"/>
          </a:p>
        </p:txBody>
      </p:sp>
      <p:sp>
        <p:nvSpPr>
          <p:cNvPr id="7" name="Venstre klammeparentes 6"/>
          <p:cNvSpPr/>
          <p:nvPr/>
        </p:nvSpPr>
        <p:spPr>
          <a:xfrm rot="5400000" flipV="1">
            <a:off x="3199223" y="1718587"/>
            <a:ext cx="304802" cy="1244601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GB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8" name="Venstre klammeparentes 7"/>
          <p:cNvSpPr/>
          <p:nvPr/>
        </p:nvSpPr>
        <p:spPr>
          <a:xfrm rot="5400000" flipV="1">
            <a:off x="5364075" y="2053434"/>
            <a:ext cx="304801" cy="574911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GB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9" name="Tekstfelt 8"/>
          <p:cNvSpPr txBox="1"/>
          <p:nvPr/>
        </p:nvSpPr>
        <p:spPr>
          <a:xfrm rot="19553432">
            <a:off x="2976075" y="1388406"/>
            <a:ext cx="16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parameter type</a:t>
            </a:r>
            <a:endParaRPr lang="en-GB" dirty="0"/>
          </a:p>
        </p:txBody>
      </p:sp>
      <p:sp>
        <p:nvSpPr>
          <p:cNvPr id="10" name="Tekstfelt 9"/>
          <p:cNvSpPr txBox="1"/>
          <p:nvPr/>
        </p:nvSpPr>
        <p:spPr>
          <a:xfrm rot="19553432">
            <a:off x="5075163" y="1526168"/>
            <a:ext cx="1165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index type</a:t>
            </a:r>
            <a:endParaRPr lang="en-GB" dirty="0"/>
          </a:p>
        </p:txBody>
      </p:sp>
      <p:sp>
        <p:nvSpPr>
          <p:cNvPr id="11" name="Venstre klammeparentes 10"/>
          <p:cNvSpPr/>
          <p:nvPr/>
        </p:nvSpPr>
        <p:spPr>
          <a:xfrm rot="5400000" flipV="1">
            <a:off x="3477982" y="-1336803"/>
            <a:ext cx="304805" cy="4893722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GB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2" name="Tekstfelt 11"/>
          <p:cNvSpPr txBox="1"/>
          <p:nvPr/>
        </p:nvSpPr>
        <p:spPr>
          <a:xfrm rot="19553432">
            <a:off x="3062439" y="171471"/>
            <a:ext cx="1235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datatype</a:t>
            </a:r>
            <a:endParaRPr lang="en-GB" dirty="0" smtClean="0"/>
          </a:p>
          <a:p>
            <a:pPr algn="ctr"/>
            <a:r>
              <a:rPr lang="en-GB" dirty="0" smtClean="0"/>
              <a:t>description</a:t>
            </a:r>
          </a:p>
        </p:txBody>
      </p:sp>
      <p:sp>
        <p:nvSpPr>
          <p:cNvPr id="13" name="Venstre klammeparentes 12"/>
          <p:cNvSpPr/>
          <p:nvPr/>
        </p:nvSpPr>
        <p:spPr>
          <a:xfrm rot="16200000">
            <a:off x="3588590" y="4136748"/>
            <a:ext cx="304802" cy="1107594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GB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4" name="Venstre klammeparentes 13"/>
          <p:cNvSpPr/>
          <p:nvPr/>
        </p:nvSpPr>
        <p:spPr>
          <a:xfrm rot="16200000">
            <a:off x="4693367" y="4302025"/>
            <a:ext cx="304802" cy="777039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GB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5" name="Venstre klammeparentes 14"/>
          <p:cNvSpPr/>
          <p:nvPr/>
        </p:nvSpPr>
        <p:spPr>
          <a:xfrm rot="16200000">
            <a:off x="6313365" y="4302025"/>
            <a:ext cx="304802" cy="777039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GB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6" name="Venstre klammeparentes 15"/>
          <p:cNvSpPr/>
          <p:nvPr/>
        </p:nvSpPr>
        <p:spPr>
          <a:xfrm rot="16200000">
            <a:off x="7774867" y="4354340"/>
            <a:ext cx="302546" cy="643096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GB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8" name="Tekstfelt 17"/>
          <p:cNvSpPr txBox="1"/>
          <p:nvPr/>
        </p:nvSpPr>
        <p:spPr>
          <a:xfrm rot="19553432">
            <a:off x="2869976" y="51218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argument</a:t>
            </a:r>
            <a:endParaRPr lang="en-GB" dirty="0"/>
          </a:p>
        </p:txBody>
      </p:sp>
      <p:sp>
        <p:nvSpPr>
          <p:cNvPr id="19" name="Tekstfelt 18"/>
          <p:cNvSpPr txBox="1"/>
          <p:nvPr/>
        </p:nvSpPr>
        <p:spPr>
          <a:xfrm rot="19553432">
            <a:off x="3982176" y="51218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argument</a:t>
            </a:r>
            <a:endParaRPr lang="en-GB" dirty="0"/>
          </a:p>
        </p:txBody>
      </p:sp>
      <p:sp>
        <p:nvSpPr>
          <p:cNvPr id="20" name="Tekstfelt 19"/>
          <p:cNvSpPr txBox="1"/>
          <p:nvPr/>
        </p:nvSpPr>
        <p:spPr>
          <a:xfrm rot="19553432">
            <a:off x="5614206" y="486867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recursive</a:t>
            </a:r>
          </a:p>
          <a:p>
            <a:pPr algn="ctr"/>
            <a:r>
              <a:rPr lang="en-GB" dirty="0" smtClean="0"/>
              <a:t>argument</a:t>
            </a:r>
            <a:endParaRPr lang="en-GB" dirty="0"/>
          </a:p>
        </p:txBody>
      </p:sp>
      <p:sp>
        <p:nvSpPr>
          <p:cNvPr id="21" name="Venstre klammeparentes 20"/>
          <p:cNvSpPr/>
          <p:nvPr/>
        </p:nvSpPr>
        <p:spPr>
          <a:xfrm rot="16200000">
            <a:off x="4810207" y="3973780"/>
            <a:ext cx="328734" cy="3667092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GB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22" name="Tekstfelt 21"/>
          <p:cNvSpPr txBox="1"/>
          <p:nvPr/>
        </p:nvSpPr>
        <p:spPr>
          <a:xfrm rot="19553432">
            <a:off x="4323577" y="6048796"/>
            <a:ext cx="1235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</a:t>
            </a:r>
            <a:r>
              <a:rPr lang="en-GB" dirty="0" smtClean="0"/>
              <a:t>ata</a:t>
            </a:r>
          </a:p>
          <a:p>
            <a:pPr algn="ctr"/>
            <a:r>
              <a:rPr lang="en-GB" dirty="0" smtClean="0"/>
              <a:t>description</a:t>
            </a:r>
          </a:p>
        </p:txBody>
      </p:sp>
      <p:sp>
        <p:nvSpPr>
          <p:cNvPr id="23" name="Venstre klammeparentes 22"/>
          <p:cNvSpPr/>
          <p:nvPr/>
        </p:nvSpPr>
        <p:spPr>
          <a:xfrm rot="16200000">
            <a:off x="7733589" y="4973524"/>
            <a:ext cx="340708" cy="1593111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GB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24" name="Tekstfelt 23"/>
          <p:cNvSpPr txBox="1"/>
          <p:nvPr/>
        </p:nvSpPr>
        <p:spPr>
          <a:xfrm rot="19553432">
            <a:off x="7506512" y="495501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index</a:t>
            </a:r>
            <a:endParaRPr lang="en-GB" dirty="0"/>
          </a:p>
        </p:txBody>
      </p:sp>
      <p:sp>
        <p:nvSpPr>
          <p:cNvPr id="25" name="Tekstfelt 24"/>
          <p:cNvSpPr txBox="1"/>
          <p:nvPr/>
        </p:nvSpPr>
        <p:spPr>
          <a:xfrm rot="19553432">
            <a:off x="7182378" y="6060770"/>
            <a:ext cx="1235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r</a:t>
            </a:r>
            <a:r>
              <a:rPr lang="en-GB" dirty="0" smtClean="0"/>
              <a:t>esult type</a:t>
            </a:r>
          </a:p>
          <a:p>
            <a:pPr algn="ctr"/>
            <a:r>
              <a:rPr lang="en-GB" dirty="0" smtClean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971884124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32</Words>
  <Application>Microsoft Macintosh PowerPoint</Application>
  <PresentationFormat>Skærmshow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14</cp:revision>
  <dcterms:created xsi:type="dcterms:W3CDTF">2014-05-24T18:40:37Z</dcterms:created>
  <dcterms:modified xsi:type="dcterms:W3CDTF">2014-05-31T14:09:58Z</dcterms:modified>
</cp:coreProperties>
</file>