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72" y="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37103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 </a:t>
            </a:r>
            <a:r>
              <a:rPr lang="fr-FR" dirty="0">
                <a:latin typeface="Lucida Console"/>
                <a:cs typeface="Lucida Console"/>
              </a:rPr>
              <a:t>-&gt; 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 -&gt; 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c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j</a:t>
            </a:r>
            <a:r>
              <a:rPr lang="fr-FR" dirty="0">
                <a:latin typeface="Lucida Console"/>
                <a:cs typeface="Lucida Console"/>
              </a:rPr>
              <a:t>)  </a:t>
            </a:r>
            <a:r>
              <a:rPr lang="fr-FR" dirty="0" smtClean="0">
                <a:latin typeface="Lucida Console"/>
                <a:cs typeface="Lucida Console"/>
              </a:rPr>
              <a:t> =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(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c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dirty="0" smtClean="0">
                <a:latin typeface="Lucida Console"/>
                <a:cs typeface="Lucida Console"/>
              </a:rPr>
              <a:t>) = </a:t>
            </a: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b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dirty="0">
                <a:latin typeface="Lucida Console"/>
                <a:cs typeface="Lucida Console"/>
              </a:rPr>
              <a:t>)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smtClean="0">
                <a:latin typeface="Lucida Console"/>
                <a:cs typeface="Lucida Console"/>
              </a:rPr>
              <a:t>= 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((), 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class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9BBB59"/>
                </a:solidFill>
                <a:latin typeface="Lucida Console"/>
                <a:cs typeface="Lucida Console"/>
              </a:rPr>
              <a:t>HRec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j a d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smtClean="0">
                <a:latin typeface="Lucida Console"/>
                <a:cs typeface="Lucida Console"/>
              </a:rPr>
              <a:t>= 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_|_</a:t>
            </a:r>
            <a:endParaRPr lang="fr-FR" dirty="0">
              <a:solidFill>
                <a:srgbClr val="8EB4E3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27</cp:revision>
  <dcterms:created xsi:type="dcterms:W3CDTF">2014-05-24T17:40:35Z</dcterms:created>
  <dcterms:modified xsi:type="dcterms:W3CDTF">2014-08-11T11:47:20Z</dcterms:modified>
</cp:coreProperties>
</file>