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05/08/14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05/08/14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05/08/14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05/08/14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05/08/14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05/08/14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05/08/14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460375" y="1603558"/>
            <a:ext cx="86836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ucida Console"/>
                <a:cs typeface="Lucida Console"/>
              </a:rPr>
              <a:t>data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Schema</a:t>
            </a:r>
            <a:r>
              <a:rPr lang="en-US" sz="2400" dirty="0">
                <a:latin typeface="Lucida Console"/>
                <a:cs typeface="Lucida Console"/>
              </a:rPr>
              <a:t> =</a:t>
            </a:r>
          </a:p>
          <a:p>
            <a:r>
              <a:rPr lang="en-US" sz="2400" dirty="0">
                <a:latin typeface="Lucida Console"/>
                <a:cs typeface="Lucida Console"/>
              </a:rPr>
              <a:t>       </a:t>
            </a:r>
            <a:r>
              <a:rPr lang="en-US" sz="2400" dirty="0">
                <a:solidFill>
                  <a:schemeClr val="accent3"/>
                </a:solidFill>
                <a:latin typeface="Lucida Console"/>
                <a:cs typeface="Lucida Console"/>
              </a:rPr>
              <a:t>Person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8EB4E3"/>
                </a:solidFill>
                <a:latin typeface="Lucida Console"/>
                <a:cs typeface="Lucida Console"/>
              </a:rPr>
              <a:t>String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8EB4E3"/>
                </a:solidFill>
                <a:latin typeface="Lucida Console"/>
                <a:cs typeface="Lucida Console"/>
              </a:rPr>
              <a:t>String</a:t>
            </a:r>
          </a:p>
          <a:p>
            <a:r>
              <a:rPr lang="en-US" sz="2400" dirty="0">
                <a:latin typeface="Lucida Console"/>
                <a:cs typeface="Lucida Console"/>
              </a:rPr>
              <a:t>     | </a:t>
            </a:r>
            <a:r>
              <a:rPr lang="en-US" sz="2400" dirty="0">
                <a:solidFill>
                  <a:srgbClr val="9BBB59"/>
                </a:solidFill>
                <a:latin typeface="Lucida Console"/>
                <a:cs typeface="Lucida Console"/>
              </a:rPr>
              <a:t>Department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8EB4E3"/>
                </a:solidFill>
                <a:latin typeface="Lucida Console"/>
                <a:cs typeface="Lucida Console"/>
              </a:rPr>
              <a:t>String</a:t>
            </a:r>
          </a:p>
          <a:p>
            <a:endParaRPr lang="en-US" sz="2400" dirty="0">
              <a:solidFill>
                <a:schemeClr val="accent2"/>
              </a:solidFill>
              <a:latin typeface="Lucida Console"/>
              <a:cs typeface="Lucida Console"/>
            </a:endParaRPr>
          </a:p>
          <a:p>
            <a:r>
              <a:rPr lang="en-US" sz="2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serialize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: </a:t>
            </a:r>
            <a:r>
              <a:rPr lang="en-US" sz="2400" dirty="0" smtClean="0">
                <a:solidFill>
                  <a:srgbClr val="8EB4E3"/>
                </a:solidFill>
                <a:latin typeface="Lucida Console"/>
                <a:cs typeface="Lucida Console"/>
              </a:rPr>
              <a:t>Schema </a:t>
            </a:r>
            <a:r>
              <a:rPr lang="en-US" sz="2400" dirty="0" smtClean="0">
                <a:latin typeface="Lucida Console"/>
                <a:cs typeface="Lucida Console"/>
              </a:rPr>
              <a:t>-</a:t>
            </a:r>
            <a:r>
              <a:rPr lang="en-US" sz="2400" dirty="0">
                <a:latin typeface="Lucida Console"/>
                <a:cs typeface="Lucida Console"/>
              </a:rPr>
              <a:t>&gt; </a:t>
            </a:r>
            <a:r>
              <a:rPr lang="en-US" sz="2400" dirty="0">
                <a:solidFill>
                  <a:srgbClr val="8EB4E3"/>
                </a:solidFill>
                <a:latin typeface="Lucida Console"/>
                <a:cs typeface="Lucida Console"/>
              </a:rPr>
              <a:t>String</a:t>
            </a:r>
          </a:p>
          <a:p>
            <a:r>
              <a:rPr lang="en-US" sz="2400" dirty="0">
                <a:solidFill>
                  <a:srgbClr val="C0504D"/>
                </a:solidFill>
                <a:latin typeface="Lucida Console"/>
                <a:cs typeface="Lucida Console"/>
              </a:rPr>
              <a:t>s</a:t>
            </a:r>
            <a:r>
              <a:rPr lang="en-US" sz="2400" dirty="0" smtClean="0">
                <a:solidFill>
                  <a:srgbClr val="C0504D"/>
                </a:solidFill>
                <a:latin typeface="Lucida Console"/>
                <a:cs typeface="Lucida Console"/>
              </a:rPr>
              <a:t>erialize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(</a:t>
            </a:r>
            <a:r>
              <a:rPr lang="en-US" sz="24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Person </a:t>
            </a:r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name </a:t>
            </a:r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age</a:t>
            </a:r>
            <a:r>
              <a:rPr lang="en-US" sz="2400" dirty="0">
                <a:latin typeface="Lucida Console"/>
                <a:cs typeface="Lucida Console"/>
              </a:rPr>
              <a:t>)</a:t>
            </a:r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=</a:t>
            </a:r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"</a:t>
            </a: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(:name " </a:t>
            </a:r>
            <a:r>
              <a:rPr lang="en-US" sz="2400" dirty="0">
                <a:latin typeface="Lucida Console"/>
                <a:cs typeface="Lucida Console"/>
              </a:rPr>
              <a:t>++ </a:t>
            </a:r>
            <a:r>
              <a:rPr lang="en-US" sz="2400" dirty="0">
                <a:solidFill>
                  <a:schemeClr val="accent2"/>
                </a:solidFill>
                <a:latin typeface="Lucida Console"/>
                <a:cs typeface="Lucida Console"/>
              </a:rPr>
              <a:t>show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D99694"/>
                </a:solidFill>
                <a:latin typeface="Lucida Console"/>
                <a:cs typeface="Lucida Console"/>
              </a:rPr>
              <a:t>name </a:t>
            </a:r>
            <a:endParaRPr lang="en-US" sz="2400" dirty="0" smtClean="0">
              <a:solidFill>
                <a:srgbClr val="D99694"/>
              </a:solidFill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+</a:t>
            </a:r>
            <a:r>
              <a:rPr lang="en-US" sz="2400" dirty="0">
                <a:latin typeface="Lucida Console"/>
                <a:cs typeface="Lucida Console"/>
              </a:rPr>
              <a:t>+ </a:t>
            </a:r>
            <a:r>
              <a:rPr lang="en-US" sz="2400" dirty="0">
                <a:solidFill>
                  <a:srgbClr val="CCC1DA"/>
                </a:solidFill>
                <a:latin typeface="Lucida Console"/>
                <a:cs typeface="Lucida Console"/>
              </a:rPr>
              <a:t>" :age " </a:t>
            </a:r>
            <a:r>
              <a:rPr lang="en-US" sz="2400" dirty="0">
                <a:latin typeface="Lucida Console"/>
                <a:cs typeface="Lucida Console"/>
              </a:rPr>
              <a:t>++ </a:t>
            </a:r>
            <a:r>
              <a:rPr lang="en-US" sz="2400" dirty="0">
                <a:solidFill>
                  <a:srgbClr val="C0504D"/>
                </a:solidFill>
                <a:latin typeface="Lucida Console"/>
                <a:cs typeface="Lucida Console"/>
              </a:rPr>
              <a:t>show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D99694"/>
                </a:solidFill>
                <a:latin typeface="Lucida Console"/>
                <a:cs typeface="Lucida Console"/>
              </a:rPr>
              <a:t>age</a:t>
            </a:r>
            <a:r>
              <a:rPr lang="en-US" sz="2400" dirty="0">
                <a:latin typeface="Lucida Console"/>
                <a:cs typeface="Lucida Console"/>
              </a:rPr>
              <a:t> ++</a:t>
            </a:r>
            <a:r>
              <a:rPr lang="en-US" sz="2400" dirty="0">
                <a:solidFill>
                  <a:srgbClr val="CCC1DA"/>
                </a:solidFill>
                <a:latin typeface="Lucida Console"/>
                <a:cs typeface="Lucida Console"/>
              </a:rPr>
              <a:t> "</a:t>
            </a:r>
            <a:r>
              <a:rPr lang="en-US" sz="2400" dirty="0" smtClean="0">
                <a:solidFill>
                  <a:srgbClr val="CCC1DA"/>
                </a:solidFill>
                <a:latin typeface="Lucida Console"/>
                <a:cs typeface="Lucida Console"/>
              </a:rPr>
              <a:t>)”</a:t>
            </a:r>
            <a:endParaRPr lang="en-US" sz="2400" dirty="0">
              <a:solidFill>
                <a:srgbClr val="CCC1DA"/>
              </a:solidFill>
              <a:latin typeface="Lucida Console"/>
              <a:cs typeface="Lucida Console"/>
            </a:endParaRPr>
          </a:p>
          <a:p>
            <a:r>
              <a:rPr lang="en-US" sz="2400">
                <a:solidFill>
                  <a:srgbClr val="C0504D"/>
                </a:solidFill>
                <a:latin typeface="Lucida Console"/>
                <a:cs typeface="Lucida Console"/>
              </a:rPr>
              <a:t>s</a:t>
            </a:r>
            <a:r>
              <a:rPr lang="en-US" sz="2400" smtClean="0">
                <a:solidFill>
                  <a:srgbClr val="C0504D"/>
                </a:solidFill>
                <a:latin typeface="Lucida Console"/>
                <a:cs typeface="Lucida Console"/>
              </a:rPr>
              <a:t>erialize</a:t>
            </a:r>
            <a:r>
              <a:rPr lang="en-US" sz="2400" smtClean="0">
                <a:latin typeface="Lucida Console"/>
                <a:cs typeface="Lucida Console"/>
              </a:rPr>
              <a:t> </a:t>
            </a:r>
            <a:r>
              <a:rPr lang="en-US" sz="2400" smtClean="0">
                <a:latin typeface="Lucida Console"/>
                <a:cs typeface="Lucida Console"/>
              </a:rPr>
              <a:t>(</a:t>
            </a:r>
            <a:r>
              <a:rPr lang="en-US" sz="2400" smtClean="0">
                <a:solidFill>
                  <a:srgbClr val="9BBB59"/>
                </a:solidFill>
                <a:latin typeface="Lucida Console"/>
                <a:cs typeface="Lucida Console"/>
              </a:rPr>
              <a:t>Department</a:t>
            </a:r>
            <a:r>
              <a:rPr lang="en-US" sz="2400" smtClean="0">
                <a:latin typeface="Lucida Console"/>
                <a:cs typeface="Lucida Console"/>
              </a:rPr>
              <a:t> </a:t>
            </a:r>
            <a:r>
              <a:rPr lang="en-US" sz="2400" smtClean="0">
                <a:solidFill>
                  <a:srgbClr val="D99694"/>
                </a:solidFill>
                <a:latin typeface="Lucida Console"/>
                <a:cs typeface="Lucida Console"/>
              </a:rPr>
              <a:t>department</a:t>
            </a:r>
            <a:r>
              <a:rPr lang="en-US" sz="2400">
                <a:latin typeface="Lucida Console"/>
                <a:cs typeface="Lucida Console"/>
              </a:rPr>
              <a:t>)</a:t>
            </a:r>
            <a:r>
              <a:rPr lang="en-US" sz="240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=</a:t>
            </a:r>
          </a:p>
          <a:p>
            <a:r>
              <a:rPr lang="en-US" sz="2400" dirty="0">
                <a:latin typeface="Lucida Console"/>
                <a:cs typeface="Lucida Console"/>
              </a:rPr>
              <a:t>    </a:t>
            </a:r>
            <a:r>
              <a:rPr lang="en-US" sz="2400" dirty="0">
                <a:solidFill>
                  <a:srgbClr val="CCC1DA"/>
                </a:solidFill>
                <a:latin typeface="Lucida Console"/>
                <a:cs typeface="Lucida Console"/>
              </a:rPr>
              <a:t>"(:department " </a:t>
            </a:r>
            <a:r>
              <a:rPr lang="en-US" sz="2400" dirty="0">
                <a:latin typeface="Lucida Console"/>
                <a:cs typeface="Lucida Console"/>
              </a:rPr>
              <a:t>++ </a:t>
            </a:r>
            <a:r>
              <a:rPr lang="en-US" sz="2400" dirty="0">
                <a:solidFill>
                  <a:srgbClr val="C0504D"/>
                </a:solidFill>
                <a:latin typeface="Lucida Console"/>
                <a:cs typeface="Lucida Console"/>
              </a:rPr>
              <a:t>show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D99694"/>
                </a:solidFill>
                <a:latin typeface="Lucida Console"/>
                <a:cs typeface="Lucida Console"/>
              </a:rPr>
              <a:t>department</a:t>
            </a:r>
            <a:r>
              <a:rPr lang="en-US" sz="2400" dirty="0">
                <a:latin typeface="Lucida Console"/>
                <a:cs typeface="Lucida Console"/>
              </a:rPr>
              <a:t> ++ </a:t>
            </a:r>
            <a:r>
              <a:rPr lang="en-US" sz="2400" dirty="0">
                <a:solidFill>
                  <a:srgbClr val="CCC1DA"/>
                </a:solidFill>
                <a:latin typeface="Lucida Console"/>
                <a:cs typeface="Lucida Console"/>
              </a:rPr>
              <a:t>")"</a:t>
            </a: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71</Words>
  <Application>Microsoft Macintosh PowerPoint</Application>
  <PresentationFormat>Skærmshow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36</cp:revision>
  <dcterms:created xsi:type="dcterms:W3CDTF">2014-05-24T17:40:35Z</dcterms:created>
  <dcterms:modified xsi:type="dcterms:W3CDTF">2014-08-05T14:32:28Z</dcterms:modified>
</cp:coreProperties>
</file>