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286551" y="2688764"/>
            <a:ext cx="6531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>
                <a:latin typeface="Lucida Console"/>
                <a:cs typeface="Lucida Console"/>
              </a:rPr>
              <a:t>data</a:t>
            </a:r>
            <a:r>
              <a:rPr lang="en-GB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Fixed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List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Nil  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FixedList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endParaRPr lang="en-GB" dirty="0" smtClean="0">
              <a:solidFill>
                <a:schemeClr val="accent2">
                  <a:lumMod val="40000"/>
                  <a:lumOff val="60000"/>
                </a:schemeClr>
              </a:solidFill>
              <a:latin typeface="Lucida Console"/>
              <a:cs typeface="Lucida Console"/>
            </a:endParaRPr>
          </a:p>
          <a:p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Cons 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 -&gt;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FixedList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a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>
                <a:latin typeface="Lucida Console"/>
                <a:cs typeface="Lucida Console"/>
              </a:rPr>
              <a:t>&gt; 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FixedList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  <a:latin typeface="Lucida Console"/>
              <a:cs typeface="Lucida Console"/>
            </a:endParaRPr>
          </a:p>
          <a:p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Cons’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-&gt; 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FixedList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Bool </a:t>
            </a:r>
            <a:r>
              <a:rPr lang="en-GB" dirty="0">
                <a:latin typeface="Lucida Console"/>
                <a:cs typeface="Lucida Console"/>
              </a:rPr>
              <a:t>-&gt; 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FixedList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</a:p>
          <a:p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</Words>
  <Application>Microsoft Macintosh PowerPoint</Application>
  <PresentationFormat>Skærmshow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17</cp:revision>
  <dcterms:created xsi:type="dcterms:W3CDTF">2014-05-23T10:03:59Z</dcterms:created>
  <dcterms:modified xsi:type="dcterms:W3CDTF">2014-08-09T14:23:07Z</dcterms:modified>
</cp:coreProperties>
</file>