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12/08/14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92922" y="2709384"/>
            <a:ext cx="87313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: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TaggedDesc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e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) -</a:t>
            </a:r>
            <a:r>
              <a:rPr lang="fr-FR" dirty="0" smtClean="0">
                <a:latin typeface="Lucida Console"/>
                <a:cs typeface="Lucida Console"/>
              </a:rPr>
              <a:t>&gt;</a:t>
            </a: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 (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Constraints1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DecEq</a:t>
            </a:r>
            <a:r>
              <a:rPr lang="fr-FR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mtClean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Untag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)) </a:t>
            </a:r>
            <a:r>
              <a:rPr lang="fr-FR" dirty="0" smtClean="0">
                <a:latin typeface="Lucida Console"/>
                <a:cs typeface="Lucida Console"/>
              </a:rPr>
              <a:t>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 {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} -&gt; (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TData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i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TData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 i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	</a:t>
            </a:r>
            <a:r>
              <a:rPr lang="fr-FR" dirty="0" smtClean="0">
                <a:latin typeface="Lucida Console"/>
                <a:cs typeface="Lucida Console"/>
              </a:rPr>
              <a:t>	  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Dec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x 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fr-FR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fr-FR" dirty="0" smtClean="0">
                <a:latin typeface="Lucida Console"/>
                <a:cs typeface="Lucida Console"/>
              </a:rPr>
              <a:t>)</a:t>
            </a:r>
            <a:endParaRPr lang="fr-FR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gdecEq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cstsrs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) 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fr-FR" dirty="0">
                <a:latin typeface="Lucida Console"/>
                <a:cs typeface="Lucida Console"/>
              </a:rPr>
              <a:t>)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        </a:t>
            </a:r>
            <a:r>
              <a:rPr lang="fr-FR" b="1" dirty="0" err="1" smtClean="0">
                <a:latin typeface="Lucida Console"/>
                <a:cs typeface="Lucida Console"/>
              </a:rPr>
              <a:t>with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b="1" dirty="0" err="1">
                <a:latin typeface="Lucida Console"/>
                <a:cs typeface="Lucida Console"/>
              </a:rPr>
              <a:t>assert_total</a:t>
            </a:r>
            <a:r>
              <a:rPr lang="fr-FR" dirty="0">
                <a:latin typeface="Lucida Console"/>
                <a:cs typeface="Lucida Console"/>
              </a:rPr>
              <a:t> $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               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cstsrs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Untag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cstsrs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x y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gdecEq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cstsrs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) 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) | </a:t>
            </a:r>
            <a:r>
              <a:rPr lang="fr-FR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 </a:t>
            </a:r>
            <a:r>
              <a:rPr lang="fr-FR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endParaRPr lang="fr-FR" dirty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gdecEq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cstsrs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Con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fr-FR" dirty="0">
                <a:latin typeface="Lucida Console"/>
                <a:cs typeface="Lucida Console"/>
              </a:rPr>
              <a:t>) |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fr-FR" dirty="0">
                <a:latin typeface="Lucida Console"/>
                <a:cs typeface="Lucida Console"/>
              </a:rPr>
              <a:t> 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                    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(\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 =&gt; </a:t>
            </a:r>
            <a:r>
              <a:rPr lang="fr-FR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$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lemma_con_injective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50</Words>
  <Application>Microsoft Macintosh PowerPoint</Application>
  <PresentationFormat>Skærmshow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48</cp:revision>
  <dcterms:created xsi:type="dcterms:W3CDTF">2014-05-24T17:40:35Z</dcterms:created>
  <dcterms:modified xsi:type="dcterms:W3CDTF">2014-08-12T10:07:40Z</dcterms:modified>
</cp:coreProperties>
</file>