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82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058398" y="2527007"/>
            <a:ext cx="648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Lucida Console"/>
                <a:cs typeface="Lucida Console"/>
              </a:rPr>
              <a:t>gdecEqd</a:t>
            </a:r>
            <a:r>
              <a:rPr lang="fr-FR" sz="1400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dr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constraintsr</a:t>
            </a:r>
            <a:r>
              <a:rPr lang="fr-F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(</a:t>
            </a:r>
            <a:r>
              <a:rPr lang="fr-FR" sz="1400" dirty="0" err="1">
                <a:solidFill>
                  <a:schemeClr val="accent3"/>
                </a:solidFill>
                <a:latin typeface="Lucida Console"/>
                <a:cs typeface="Lucida Console"/>
              </a:rPr>
              <a:t>Ret</a:t>
            </a:r>
            <a:r>
              <a:rPr lang="fr-FR" sz="1400" dirty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solidFill>
                  <a:srgbClr val="E6B9B8"/>
                </a:solidFill>
                <a:latin typeface="Lucida Console"/>
                <a:cs typeface="Lucida Console"/>
              </a:rPr>
              <a:t>j</a:t>
            </a:r>
            <a:r>
              <a:rPr lang="fr-FR" sz="1400" dirty="0">
                <a:latin typeface="Lucida Console"/>
                <a:cs typeface="Lucida Console"/>
              </a:rPr>
              <a:t>)  ()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Refl</a:t>
            </a:r>
            <a:r>
              <a:rPr lang="fr-FR" sz="1400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>
                <a:latin typeface="Lucida Console"/>
                <a:cs typeface="Lucida Console"/>
              </a:rPr>
              <a:t>= 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Yes</a:t>
            </a:r>
            <a:r>
              <a:rPr lang="fr-FR" sz="1400" dirty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9BBB59"/>
                </a:solidFill>
                <a:latin typeface="Lucida Console"/>
                <a:cs typeface="Lucida Console"/>
              </a:rPr>
              <a:t>R</a:t>
            </a:r>
            <a:r>
              <a:rPr lang="fr-FR" sz="1400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efl</a:t>
            </a:r>
            <a:endParaRPr lang="fr-FR" sz="1400" dirty="0">
              <a:solidFill>
                <a:srgbClr val="9BBB59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</Words>
  <Application>Microsoft Macintosh PowerPoint</Application>
  <PresentationFormat>Skærmshow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61</cp:revision>
  <dcterms:created xsi:type="dcterms:W3CDTF">2014-05-24T17:40:35Z</dcterms:created>
  <dcterms:modified xsi:type="dcterms:W3CDTF">2014-08-11T13:44:54Z</dcterms:modified>
</cp:coreProperties>
</file>