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0" y="269410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</a:t>
            </a:r>
            <a:r>
              <a:rPr lang="fr-FR" sz="1400" b="1" dirty="0" err="1" smtClean="0">
                <a:latin typeface="Lucida Console"/>
                <a:cs typeface="Lucida Console"/>
              </a:rPr>
              <a:t>with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decEq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@{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latin typeface="Lucida Console"/>
                <a:cs typeface="Lucida Console"/>
              </a:rPr>
              <a:t>}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latin typeface="Lucida Console"/>
                <a:cs typeface="Lucida Console"/>
              </a:rPr>
              <a:t>)</a:t>
            </a:r>
          </a:p>
          <a:p>
            <a:r>
              <a:rPr lang="fr-FR" sz="1400" dirty="0" smtClean="0">
                <a:latin typeface="Lucida Console"/>
                <a:cs typeface="Lucida Console"/>
              </a:rPr>
              <a:t>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 </a:t>
            </a:r>
          </a:p>
          <a:p>
            <a:r>
              <a:rPr lang="fr-FR" sz="1400" dirty="0" smtClean="0">
                <a:latin typeface="Lucida Console"/>
                <a:cs typeface="Lucida Console"/>
              </a:rPr>
              <a:t>         |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b="1" dirty="0" err="1">
                <a:latin typeface="Lucida Console"/>
                <a:cs typeface="Lucida Console"/>
              </a:rPr>
              <a:t>with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b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latin typeface="Lucida Console"/>
                <a:cs typeface="Lucida Console"/>
              </a:rPr>
              <a:t>)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latin typeface="Lucida Console"/>
                <a:cs typeface="Lucida Console"/>
              </a:rPr>
              <a:t>  </a:t>
            </a:r>
            <a:r>
              <a:rPr lang="fr-FR" sz="1400" dirty="0" smtClean="0">
                <a:latin typeface="Lucida Console"/>
                <a:cs typeface="Lucida Console"/>
              </a:rPr>
              <a:t>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 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|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|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endParaRPr lang="fr-FR" sz="1400" dirty="0">
              <a:solidFill>
                <a:srgbClr val="9BBB59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 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| 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|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 </a:t>
            </a:r>
            <a:r>
              <a:rPr lang="fr-FR" sz="1400" dirty="0">
                <a:latin typeface="Lucida Console"/>
                <a:cs typeface="Lucida Console"/>
              </a:rPr>
              <a:t>(\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v </a:t>
            </a:r>
            <a:r>
              <a:rPr lang="fr-FR" sz="1400" dirty="0">
                <a:latin typeface="Lucida Console"/>
                <a:cs typeface="Lucida Console"/>
              </a:rPr>
              <a:t>=&gt;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$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lemma_snd_injective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latin typeface="Lucida Console"/>
                <a:cs typeface="Lucida Console"/>
              </a:rPr>
              <a:t>  </a:t>
            </a:r>
            <a:r>
              <a:rPr lang="fr-FR" sz="1400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a b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deceqa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deceqb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arg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endParaRPr lang="fr-FR" sz="1400" dirty="0" smtClean="0">
              <a:latin typeface="Lucida Console"/>
              <a:cs typeface="Lucida Console"/>
            </a:endParaRPr>
          </a:p>
          <a:p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        |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No</a:t>
            </a:r>
            <a:r>
              <a:rPr lang="fr-FR" sz="1400" dirty="0">
                <a:latin typeface="Lucida Console"/>
                <a:cs typeface="Lucida Console"/>
              </a:rPr>
              <a:t> (</a:t>
            </a:r>
            <a:r>
              <a:rPr lang="fr-FR" sz="1400" dirty="0" smtClean="0">
                <a:latin typeface="Lucida Console"/>
                <a:cs typeface="Lucida Console"/>
              </a:rPr>
              <a:t>\</a:t>
            </a:r>
            <a:r>
              <a:rPr lang="fr-FR" sz="1400" dirty="0" smtClean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=&gt;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nope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$ </a:t>
            </a:r>
            <a:r>
              <a:rPr lang="fr-FR" sz="1400" dirty="0" err="1">
                <a:solidFill>
                  <a:srgbClr val="C0504D"/>
                </a:solidFill>
                <a:latin typeface="Lucida Console"/>
                <a:cs typeface="Lucida Console"/>
              </a:rPr>
              <a:t>lemma_fst_injective</a:t>
            </a:r>
            <a:r>
              <a:rPr lang="fr-FR" sz="1400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v</a:t>
            </a:r>
            <a:r>
              <a:rPr lang="fr-FR" sz="1400" dirty="0" smtClean="0">
                <a:latin typeface="Lucida Console"/>
                <a:cs typeface="Lucida Console"/>
              </a:rPr>
              <a:t>)</a:t>
            </a:r>
            <a:endParaRPr lang="fr-FR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213</Words>
  <Application>Microsoft Macintosh PowerPoint</Application>
  <PresentationFormat>Skærmshow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76</cp:revision>
  <dcterms:created xsi:type="dcterms:W3CDTF">2014-05-24T17:40:35Z</dcterms:created>
  <dcterms:modified xsi:type="dcterms:W3CDTF">2014-08-11T13:56:32Z</dcterms:modified>
</cp:coreProperties>
</file>