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824" y="1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0" y="289462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accent2"/>
                </a:solidFill>
                <a:latin typeface="Lucida Console"/>
                <a:cs typeface="Lucida Console"/>
              </a:rPr>
              <a:t>gdecEqd</a:t>
            </a:r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chemeClr val="accent3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j d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((),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endParaRPr lang="fr-FR" sz="1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 </a:t>
            </a:r>
            <a:r>
              <a:rPr lang="fr-FR" sz="1400" b="1" dirty="0" err="1" smtClean="0">
                <a:latin typeface="Lucida Console"/>
                <a:cs typeface="Lucida Console"/>
              </a:rPr>
              <a:t>with</a:t>
            </a:r>
            <a:r>
              <a:rPr lang="fr-FR" sz="1400" dirty="0" smtClean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chemeClr val="accent2"/>
                </a:solidFill>
                <a:latin typeface="Lucida Console"/>
                <a:cs typeface="Lucida Console"/>
              </a:rPr>
              <a:t>gdecEq</a:t>
            </a:r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endParaRPr lang="fr-FR" sz="1400" dirty="0" smtClean="0">
              <a:latin typeface="Lucida Console"/>
              <a:cs typeface="Lucida Console"/>
            </a:endParaRPr>
          </a:p>
          <a:p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                                </a:t>
            </a:r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gdecEqd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d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latin typeface="Lucida Console"/>
              <a:cs typeface="Lucida Console"/>
            </a:endParaRPr>
          </a:p>
          <a:p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 </a:t>
            </a:r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gdecEqd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j d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((),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 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 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  </a:t>
            </a:r>
            <a:endParaRPr lang="fr-FR" sz="1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|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Yes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, 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Yes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= 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Yes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endParaRPr lang="fr-FR" sz="1400" dirty="0">
              <a:solidFill>
                <a:srgbClr val="9BBB59"/>
              </a:solidFill>
              <a:latin typeface="Lucida Console"/>
              <a:cs typeface="Lucida Console"/>
            </a:endParaRPr>
          </a:p>
          <a:p>
            <a:endParaRPr lang="fr-FR" sz="1400" dirty="0" smtClean="0">
              <a:solidFill>
                <a:schemeClr val="accent2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gdecEqd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j d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((),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endParaRPr lang="fr-FR" sz="1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|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(No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nope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_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        =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No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(</a:t>
            </a:r>
            <a:r>
              <a:rPr lang="fr-FR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\</a:t>
            </a:r>
            <a:r>
              <a:rPr lang="fr-FR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v</a:t>
            </a:r>
            <a:r>
              <a:rPr lang="fr-FR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=&gt;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nope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$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lemma_fst_injective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v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chemeClr val="accent2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  </a:t>
            </a:r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gdecEqd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j d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((),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 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 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endParaRPr lang="fr-FR" sz="1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|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_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, No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nope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        =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No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 (</a:t>
            </a:r>
            <a:r>
              <a:rPr lang="fr-FR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\</a:t>
            </a:r>
            <a:r>
              <a:rPr lang="fr-FR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v</a:t>
            </a:r>
            <a:r>
              <a:rPr lang="fr-FR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=&gt; </a:t>
            </a:r>
            <a:r>
              <a:rPr lang="fr-FR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nope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Lucida Console"/>
                <a:cs typeface="Lucida Console"/>
              </a:rPr>
              <a:t>$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lemma_snd_injective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v</a:t>
            </a:r>
            <a:r>
              <a:rPr lang="fr-FR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endParaRPr lang="fr-FR" sz="14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184</Words>
  <Application>Microsoft Macintosh PowerPoint</Application>
  <PresentationFormat>Skærmshow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90</cp:revision>
  <dcterms:created xsi:type="dcterms:W3CDTF">2014-05-24T17:40:35Z</dcterms:created>
  <dcterms:modified xsi:type="dcterms:W3CDTF">2014-08-11T14:05:54Z</dcterms:modified>
</cp:coreProperties>
</file>