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2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86343" y="2527007"/>
            <a:ext cx="905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chemeClr val="accent3"/>
                </a:solidFill>
                <a:latin typeface="Lucida Console"/>
                <a:cs typeface="Lucida Console"/>
              </a:rPr>
              <a:t>HRec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j d</a:t>
            </a:r>
            <a:r>
              <a:rPr lang="fr-FR" sz="1400" dirty="0">
                <a:latin typeface="Lucida Console"/>
                <a:cs typeface="Lucida Console"/>
              </a:rPr>
              <a:t>) </a:t>
            </a:r>
            <a:r>
              <a:rPr lang="fr-FR" sz="1400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constraints</a:t>
            </a:r>
            <a:r>
              <a:rPr lang="fr-FR" sz="1400" dirty="0" smtClean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rec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 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fr-FR" sz="1400" dirty="0" err="1">
                <a:solidFill>
                  <a:srgbClr val="E6B9B8"/>
                </a:solidFill>
                <a:latin typeface="Lucida Console"/>
                <a:cs typeface="Lucida Console"/>
              </a:rPr>
              <a:t>rest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'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sz="1400" dirty="0">
                <a:latin typeface="Lucida Console"/>
                <a:cs typeface="Lucida Console"/>
              </a:rPr>
              <a:t> </a:t>
            </a:r>
            <a:r>
              <a:rPr lang="fr-FR" sz="1400" dirty="0" smtClean="0">
                <a:latin typeface="Lucida Console"/>
                <a:cs typeface="Lucida Console"/>
              </a:rPr>
              <a:t>=</a:t>
            </a:r>
          </a:p>
          <a:p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smtClean="0">
                <a:solidFill>
                  <a:schemeClr val="accent2"/>
                </a:solidFill>
                <a:latin typeface="Lucida Console"/>
                <a:cs typeface="Lucida Console"/>
              </a:rPr>
              <a:t>   </a:t>
            </a:r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absurd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constraints</a:t>
            </a:r>
            <a:endParaRPr lang="fr-FR" sz="1400" dirty="0">
              <a:solidFill>
                <a:schemeClr val="accent2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63</cp:revision>
  <dcterms:created xsi:type="dcterms:W3CDTF">2014-05-24T17:40:35Z</dcterms:created>
  <dcterms:modified xsi:type="dcterms:W3CDTF">2014-08-11T14:08:41Z</dcterms:modified>
</cp:coreProperties>
</file>