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lemma_con_injective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ro-RO" dirty="0" smtClean="0">
                <a:latin typeface="Lucida Console"/>
                <a:cs typeface="Lucida Console"/>
              </a:rPr>
              <a:t>{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ro-RO" dirty="0">
                <a:latin typeface="Lucida Console"/>
                <a:cs typeface="Lucida Console"/>
              </a:rPr>
              <a:t>} -&gt; {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ro-RO" dirty="0" smtClean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} -&gt; </a:t>
            </a:r>
            <a:endParaRPr lang="ro-RO" dirty="0" smtClean="0">
              <a:latin typeface="Lucida Console"/>
              <a:cs typeface="Lucida Console"/>
            </a:endParaRPr>
          </a:p>
          <a:p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 smtClean="0">
                <a:latin typeface="Lucida Console"/>
                <a:cs typeface="Lucida Console"/>
              </a:rPr>
              <a:t>                     {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} -&gt; </a:t>
            </a:r>
            <a:endParaRPr lang="ro-RO" dirty="0" smtClean="0">
              <a:latin typeface="Lucida Console"/>
              <a:cs typeface="Lucida Console"/>
            </a:endParaRPr>
          </a:p>
          <a:p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 smtClean="0">
                <a:latin typeface="Lucida Console"/>
                <a:cs typeface="Lucida Console"/>
              </a:rPr>
              <a:t>                     {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ro-RO" dirty="0">
                <a:latin typeface="Lucida Console"/>
                <a:cs typeface="Lucida Console"/>
              </a:rPr>
              <a:t>,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ro-RO" dirty="0">
                <a:latin typeface="Lucida Console"/>
                <a:cs typeface="Lucida Console"/>
              </a:rPr>
              <a:t> (</a:t>
            </a:r>
            <a:r>
              <a:rPr lang="ro-RO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</a:t>
            </a:r>
            <a:r>
              <a:rPr lang="ro-RO" dirty="0" smtClean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ro-RO" dirty="0">
                <a:latin typeface="Lucida Console"/>
                <a:cs typeface="Lucida Console"/>
              </a:rPr>
              <a:t>)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ro-RO" dirty="0">
                <a:latin typeface="Lucida Console"/>
                <a:cs typeface="Lucida Console"/>
              </a:rPr>
              <a:t>} -&gt; </a:t>
            </a:r>
            <a:endParaRPr lang="ro-RO" dirty="0" smtClean="0">
              <a:latin typeface="Lucida Console"/>
              <a:cs typeface="Lucida Console"/>
            </a:endParaRPr>
          </a:p>
          <a:p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          Con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Con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-&gt;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 smtClean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</a:p>
          <a:p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lemma_con_injective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19</cp:revision>
  <dcterms:created xsi:type="dcterms:W3CDTF">2014-05-24T17:40:35Z</dcterms:created>
  <dcterms:modified xsi:type="dcterms:W3CDTF">2014-08-11T13:01:55Z</dcterms:modified>
</cp:coreProperties>
</file>