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30533" y="2934188"/>
            <a:ext cx="8611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Lucida Console"/>
                <a:cs typeface="Lucida Console"/>
              </a:rPr>
              <a:t>l</a:t>
            </a:r>
            <a:r>
              <a:rPr lang="en-US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emma_fst_injective</a:t>
            </a:r>
            <a:r>
              <a:rPr lang="en-US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: </a:t>
            </a:r>
            <a:r>
              <a:rPr lang="es-ES_tradnl" dirty="0">
                <a:latin typeface="Lucida Console"/>
                <a:cs typeface="Lucida Console"/>
              </a:rPr>
              <a:t>{</a:t>
            </a:r>
            <a:r>
              <a:rPr lang="es-ES_tradnl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</a:t>
            </a:r>
            <a:r>
              <a:rPr lang="es-ES_tradnl" dirty="0">
                <a:latin typeface="Lucida Console"/>
                <a:cs typeface="Lucida Console"/>
              </a:rPr>
              <a:t> : </a:t>
            </a:r>
            <a:r>
              <a:rPr lang="es-ES_tradnl" dirty="0" err="1">
                <a:solidFill>
                  <a:srgbClr val="8EB4E3"/>
                </a:solidFill>
                <a:latin typeface="Lucida Console"/>
                <a:cs typeface="Lucida Console"/>
              </a:rPr>
              <a:t>Type</a:t>
            </a:r>
            <a:r>
              <a:rPr lang="es-ES_tradnl" dirty="0">
                <a:latin typeface="Lucida Console"/>
                <a:cs typeface="Lucida Console"/>
              </a:rPr>
              <a:t>} -&gt; {</a:t>
            </a:r>
            <a:r>
              <a:rPr lang="es-ES_tradnl" dirty="0">
                <a:solidFill>
                  <a:srgbClr val="E6B9B8"/>
                </a:solidFill>
                <a:latin typeface="Lucida Console"/>
                <a:cs typeface="Lucida Console"/>
              </a:rPr>
              <a:t>b</a:t>
            </a:r>
            <a:r>
              <a:rPr lang="es-ES_tradnl" dirty="0">
                <a:latin typeface="Lucida Console"/>
                <a:cs typeface="Lucida Console"/>
              </a:rPr>
              <a:t> : </a:t>
            </a:r>
            <a:r>
              <a:rPr lang="es-ES_tradnl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s-ES_tradnl" dirty="0">
                <a:latin typeface="Lucida Console"/>
                <a:cs typeface="Lucida Console"/>
              </a:rPr>
              <a:t> -&gt; </a:t>
            </a:r>
            <a:r>
              <a:rPr lang="es-ES_tradnl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Type</a:t>
            </a:r>
            <a:r>
              <a:rPr lang="es-ES_tradnl" dirty="0">
                <a:latin typeface="Lucida Console"/>
                <a:cs typeface="Lucida Console"/>
              </a:rPr>
              <a:t>} -&gt; </a:t>
            </a:r>
            <a:endParaRPr lang="es-ES_tradnl" dirty="0" smtClean="0">
              <a:latin typeface="Lucida Console"/>
              <a:cs typeface="Lucida Console"/>
            </a:endParaRPr>
          </a:p>
          <a:p>
            <a:r>
              <a:rPr lang="es-ES_tradnl" dirty="0">
                <a:latin typeface="Lucida Console"/>
                <a:cs typeface="Lucida Console"/>
              </a:rPr>
              <a:t> </a:t>
            </a:r>
            <a:r>
              <a:rPr lang="es-ES_tradnl" dirty="0" smtClean="0">
                <a:latin typeface="Lucida Console"/>
                <a:cs typeface="Lucida Console"/>
              </a:rPr>
              <a:t>                     {</a:t>
            </a:r>
            <a:r>
              <a:rPr lang="es-ES_tradnl" dirty="0" err="1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s-ES_tradnl" dirty="0" err="1">
                <a:latin typeface="Lucida Console"/>
                <a:cs typeface="Lucida Console"/>
              </a:rPr>
              <a:t>,</a:t>
            </a:r>
            <a:r>
              <a:rPr lang="es-ES_tradnl" dirty="0" err="1">
                <a:solidFill>
                  <a:srgbClr val="E6B9B8"/>
                </a:solidFill>
                <a:latin typeface="Lucida Console"/>
                <a:cs typeface="Lucida Console"/>
              </a:rPr>
              <a:t>y</a:t>
            </a:r>
            <a:r>
              <a:rPr lang="es-ES_tradnl" dirty="0">
                <a:latin typeface="Lucida Console"/>
                <a:cs typeface="Lucida Console"/>
              </a:rPr>
              <a:t> : </a:t>
            </a:r>
            <a:r>
              <a:rPr lang="es-ES_tradnl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s-ES_tradnl" dirty="0">
                <a:latin typeface="Lucida Console"/>
                <a:cs typeface="Lucida Console"/>
              </a:rPr>
              <a:t>} -&gt; {</a:t>
            </a:r>
            <a:r>
              <a:rPr lang="es-ES_tradnl" dirty="0" err="1">
                <a:solidFill>
                  <a:srgbClr val="E6B9B8"/>
                </a:solidFill>
                <a:latin typeface="Lucida Console"/>
                <a:cs typeface="Lucida Console"/>
              </a:rPr>
              <a:t>xs</a:t>
            </a:r>
            <a:r>
              <a:rPr lang="es-ES_tradnl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es-ES_tradnl" dirty="0">
                <a:latin typeface="Lucida Console"/>
                <a:cs typeface="Lucida Console"/>
              </a:rPr>
              <a:t>: </a:t>
            </a:r>
            <a:r>
              <a:rPr lang="es-ES_tradnl" dirty="0">
                <a:solidFill>
                  <a:srgbClr val="E6B9B8"/>
                </a:solidFill>
                <a:latin typeface="Lucida Console"/>
                <a:cs typeface="Lucida Console"/>
              </a:rPr>
              <a:t>b x</a:t>
            </a:r>
            <a:r>
              <a:rPr lang="es-ES_tradnl" dirty="0">
                <a:latin typeface="Lucida Console"/>
                <a:cs typeface="Lucida Console"/>
              </a:rPr>
              <a:t>, </a:t>
            </a:r>
            <a:r>
              <a:rPr lang="es-ES_tradnl" dirty="0" err="1">
                <a:solidFill>
                  <a:srgbClr val="E6B9B8"/>
                </a:solidFill>
                <a:latin typeface="Lucida Console"/>
                <a:cs typeface="Lucida Console"/>
              </a:rPr>
              <a:t>ys</a:t>
            </a:r>
            <a:r>
              <a:rPr lang="es-ES_tradnl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es-ES_tradnl" dirty="0">
                <a:latin typeface="Lucida Console"/>
                <a:cs typeface="Lucida Console"/>
              </a:rPr>
              <a:t>: </a:t>
            </a:r>
            <a:r>
              <a:rPr lang="es-ES_tradnl" dirty="0">
                <a:solidFill>
                  <a:srgbClr val="E6B9B8"/>
                </a:solidFill>
                <a:latin typeface="Lucida Console"/>
                <a:cs typeface="Lucida Console"/>
              </a:rPr>
              <a:t>b y</a:t>
            </a:r>
            <a:r>
              <a:rPr lang="es-ES_tradnl" dirty="0">
                <a:latin typeface="Lucida Console"/>
                <a:cs typeface="Lucida Console"/>
              </a:rPr>
              <a:t>} -&gt; </a:t>
            </a:r>
            <a:endParaRPr lang="es-ES_tradnl" dirty="0" smtClean="0">
              <a:latin typeface="Lucida Console"/>
              <a:cs typeface="Lucida Console"/>
            </a:endParaRPr>
          </a:p>
          <a:p>
            <a:r>
              <a:rPr lang="es-ES_tradnl" dirty="0" smtClean="0">
                <a:latin typeface="Lucida Console"/>
                <a:cs typeface="Lucida Console"/>
              </a:rPr>
              <a:t>                      </a:t>
            </a:r>
            <a:r>
              <a:rPr lang="es-ES_tradnl" dirty="0" smtClean="0">
                <a:solidFill>
                  <a:srgbClr val="8EB4E3"/>
                </a:solidFill>
                <a:latin typeface="Lucida Console"/>
                <a:cs typeface="Lucida Console"/>
              </a:rPr>
              <a:t>(</a:t>
            </a:r>
            <a:r>
              <a:rPr lang="es-ES_tradnl" dirty="0" smtClean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s-ES_tradnl" dirty="0" smtClean="0">
                <a:latin typeface="Lucida Console"/>
                <a:cs typeface="Lucida Console"/>
              </a:rPr>
              <a:t> </a:t>
            </a:r>
            <a:r>
              <a:rPr lang="es-ES_tradnl" dirty="0">
                <a:solidFill>
                  <a:srgbClr val="8EB4E3"/>
                </a:solidFill>
                <a:latin typeface="Lucida Console"/>
                <a:cs typeface="Lucida Console"/>
              </a:rPr>
              <a:t>** </a:t>
            </a:r>
            <a:r>
              <a:rPr lang="es-ES_tradnl" dirty="0" err="1">
                <a:solidFill>
                  <a:srgbClr val="E6B9B8"/>
                </a:solidFill>
                <a:latin typeface="Lucida Console"/>
                <a:cs typeface="Lucida Console"/>
              </a:rPr>
              <a:t>xs</a:t>
            </a:r>
            <a:r>
              <a:rPr lang="es-ES_tradnl" dirty="0">
                <a:solidFill>
                  <a:srgbClr val="8EB4E3"/>
                </a:solidFill>
                <a:latin typeface="Lucida Console"/>
                <a:cs typeface="Lucida Console"/>
              </a:rPr>
              <a:t>)</a:t>
            </a:r>
            <a:r>
              <a:rPr lang="es-ES_tradnl" dirty="0">
                <a:latin typeface="Lucida Console"/>
                <a:cs typeface="Lucida Console"/>
              </a:rPr>
              <a:t> </a:t>
            </a:r>
            <a:r>
              <a:rPr lang="es-ES_tradnl" dirty="0">
                <a:solidFill>
                  <a:srgbClr val="8EB4E3"/>
                </a:solidFill>
                <a:latin typeface="Lucida Console"/>
                <a:cs typeface="Lucida Console"/>
              </a:rPr>
              <a:t>=</a:t>
            </a:r>
            <a:r>
              <a:rPr lang="es-ES_tradnl" dirty="0">
                <a:latin typeface="Lucida Console"/>
                <a:cs typeface="Lucida Console"/>
              </a:rPr>
              <a:t> </a:t>
            </a:r>
            <a:r>
              <a:rPr lang="es-ES_tradnl" dirty="0">
                <a:solidFill>
                  <a:srgbClr val="8EB4E3"/>
                </a:solidFill>
                <a:latin typeface="Lucida Console"/>
                <a:cs typeface="Lucida Console"/>
              </a:rPr>
              <a:t>(</a:t>
            </a:r>
            <a:r>
              <a:rPr lang="es-ES_tradnl" dirty="0">
                <a:solidFill>
                  <a:srgbClr val="E6B9B8"/>
                </a:solidFill>
                <a:latin typeface="Lucida Console"/>
                <a:cs typeface="Lucida Console"/>
              </a:rPr>
              <a:t>y</a:t>
            </a:r>
            <a:r>
              <a:rPr lang="es-ES_tradnl" dirty="0">
                <a:latin typeface="Lucida Console"/>
                <a:cs typeface="Lucida Console"/>
              </a:rPr>
              <a:t> </a:t>
            </a:r>
            <a:r>
              <a:rPr lang="es-ES_tradnl" dirty="0">
                <a:solidFill>
                  <a:srgbClr val="8EB4E3"/>
                </a:solidFill>
                <a:latin typeface="Lucida Console"/>
                <a:cs typeface="Lucida Console"/>
              </a:rPr>
              <a:t>** </a:t>
            </a:r>
            <a:r>
              <a:rPr lang="es-ES_tradnl" dirty="0" err="1">
                <a:solidFill>
                  <a:srgbClr val="E6B9B8"/>
                </a:solidFill>
                <a:latin typeface="Lucida Console"/>
                <a:cs typeface="Lucida Console"/>
              </a:rPr>
              <a:t>ys</a:t>
            </a:r>
            <a:r>
              <a:rPr lang="es-ES_tradnl" dirty="0">
                <a:solidFill>
                  <a:srgbClr val="8EB4E3"/>
                </a:solidFill>
                <a:latin typeface="Lucida Console"/>
                <a:cs typeface="Lucida Console"/>
              </a:rPr>
              <a:t>)</a:t>
            </a:r>
            <a:r>
              <a:rPr lang="es-ES_tradnl" dirty="0">
                <a:latin typeface="Lucida Console"/>
                <a:cs typeface="Lucida Console"/>
              </a:rPr>
              <a:t> -&gt; </a:t>
            </a:r>
            <a:r>
              <a:rPr lang="es-ES_tradnl" dirty="0">
                <a:solidFill>
                  <a:srgbClr val="E6B9B8"/>
                </a:solidFill>
                <a:latin typeface="Lucida Console"/>
                <a:cs typeface="Lucida Console"/>
              </a:rPr>
              <a:t>x</a:t>
            </a:r>
            <a:r>
              <a:rPr lang="es-ES_tradnl" dirty="0">
                <a:latin typeface="Lucida Console"/>
                <a:cs typeface="Lucida Console"/>
              </a:rPr>
              <a:t> </a:t>
            </a:r>
            <a:r>
              <a:rPr lang="es-ES_tradnl" dirty="0">
                <a:solidFill>
                  <a:srgbClr val="8EB4E3"/>
                </a:solidFill>
                <a:latin typeface="Lucida Console"/>
                <a:cs typeface="Lucida Console"/>
              </a:rPr>
              <a:t>=</a:t>
            </a:r>
            <a:r>
              <a:rPr lang="es-ES_tradnl" dirty="0">
                <a:latin typeface="Lucida Console"/>
                <a:cs typeface="Lucida Console"/>
              </a:rPr>
              <a:t> </a:t>
            </a:r>
            <a:r>
              <a:rPr lang="es-ES_tradnl" dirty="0" smtClean="0">
                <a:solidFill>
                  <a:srgbClr val="E6B9B8"/>
                </a:solidFill>
                <a:latin typeface="Lucida Console"/>
                <a:cs typeface="Lucida Console"/>
              </a:rPr>
              <a:t>y</a:t>
            </a:r>
          </a:p>
          <a:p>
            <a:r>
              <a:rPr lang="ro-RO" dirty="0" smtClean="0">
                <a:solidFill>
                  <a:srgbClr val="C0504D"/>
                </a:solidFill>
                <a:latin typeface="Lucida Console"/>
                <a:cs typeface="Lucida Console"/>
              </a:rPr>
              <a:t>l</a:t>
            </a:r>
            <a:r>
              <a:rPr lang="en-US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emma_fst_injective</a:t>
            </a:r>
            <a:r>
              <a:rPr lang="en-US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Refl</a:t>
            </a:r>
            <a:r>
              <a:rPr lang="en-US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= </a:t>
            </a:r>
            <a:r>
              <a:rPr lang="en-US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Refl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65</Words>
  <Application>Microsoft Macintosh PowerPoint</Application>
  <PresentationFormat>Skærmshow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24</cp:revision>
  <dcterms:created xsi:type="dcterms:W3CDTF">2014-05-24T17:40:35Z</dcterms:created>
  <dcterms:modified xsi:type="dcterms:W3CDTF">2014-08-11T13:12:01Z</dcterms:modified>
</cp:coreProperties>
</file>