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0533" y="2934188"/>
            <a:ext cx="861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l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emma_snd_injective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s-ES_tradnl" dirty="0">
                <a:latin typeface="Lucida Console"/>
                <a:cs typeface="Lucida Console"/>
              </a:rPr>
              <a:t>{</a:t>
            </a:r>
            <a:r>
              <a:rPr lang="es-ES_tradnl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s-ES_tradnl" dirty="0">
                <a:latin typeface="Lucida Console"/>
                <a:cs typeface="Lucida Console"/>
              </a:rPr>
              <a:t> : </a:t>
            </a:r>
            <a:r>
              <a:rPr lang="es-ES_tradnl" dirty="0" err="1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s-ES_tradnl" dirty="0">
                <a:latin typeface="Lucida Console"/>
                <a:cs typeface="Lucida Console"/>
              </a:rPr>
              <a:t>} -&gt; {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b</a:t>
            </a:r>
            <a:r>
              <a:rPr lang="es-ES_tradnl" dirty="0">
                <a:latin typeface="Lucida Console"/>
                <a:cs typeface="Lucida Console"/>
              </a:rPr>
              <a:t> : 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s-ES_tradnl" dirty="0">
                <a:latin typeface="Lucida Console"/>
                <a:cs typeface="Lucida Console"/>
              </a:rPr>
              <a:t> -&gt; </a:t>
            </a:r>
            <a:r>
              <a:rPr lang="es-ES_tradnl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s-ES_tradnl" dirty="0">
                <a:latin typeface="Lucida Console"/>
                <a:cs typeface="Lucida Console"/>
              </a:rPr>
              <a:t>} -&gt; </a:t>
            </a:r>
            <a:endParaRPr lang="es-ES_tradnl" dirty="0" smtClean="0">
              <a:latin typeface="Lucida Console"/>
              <a:cs typeface="Lucida Console"/>
            </a:endParaRPr>
          </a:p>
          <a:p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 smtClean="0">
                <a:latin typeface="Lucida Console"/>
                <a:cs typeface="Lucida Console"/>
              </a:rPr>
              <a:t>                     {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s-ES_tradnl" dirty="0" err="1">
                <a:latin typeface="Lucida Console"/>
                <a:cs typeface="Lucida Console"/>
              </a:rPr>
              <a:t>,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es-ES_tradnl" dirty="0">
                <a:latin typeface="Lucida Console"/>
                <a:cs typeface="Lucida Console"/>
              </a:rPr>
              <a:t> : 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s-ES_tradnl" dirty="0">
                <a:latin typeface="Lucida Console"/>
                <a:cs typeface="Lucida Console"/>
              </a:rPr>
              <a:t>} -&gt; {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s-ES_tradnl" dirty="0">
                <a:latin typeface="Lucida Console"/>
                <a:cs typeface="Lucida Console"/>
              </a:rPr>
              <a:t>: 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b x</a:t>
            </a:r>
            <a:r>
              <a:rPr lang="es-ES_tradnl" dirty="0">
                <a:latin typeface="Lucida Console"/>
                <a:cs typeface="Lucida Console"/>
              </a:rPr>
              <a:t>, 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ys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s-ES_tradnl" dirty="0">
                <a:latin typeface="Lucida Console"/>
                <a:cs typeface="Lucida Console"/>
              </a:rPr>
              <a:t>: 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b y</a:t>
            </a:r>
            <a:r>
              <a:rPr lang="es-ES_tradnl" dirty="0">
                <a:latin typeface="Lucida Console"/>
                <a:cs typeface="Lucida Console"/>
              </a:rPr>
              <a:t>} -&gt; </a:t>
            </a:r>
            <a:endParaRPr lang="es-ES_tradnl" dirty="0" smtClean="0">
              <a:latin typeface="Lucida Console"/>
              <a:cs typeface="Lucida Console"/>
            </a:endParaRPr>
          </a:p>
          <a:p>
            <a:r>
              <a:rPr lang="es-ES_tradnl" dirty="0" smtClean="0">
                <a:latin typeface="Lucida Console"/>
                <a:cs typeface="Lucida Console"/>
              </a:rPr>
              <a:t>                      </a:t>
            </a:r>
            <a:r>
              <a:rPr lang="es-ES_tradnl" dirty="0" smtClean="0">
                <a:solidFill>
                  <a:srgbClr val="8EB4E3"/>
                </a:solidFill>
                <a:latin typeface="Lucida Console"/>
                <a:cs typeface="Lucida Console"/>
              </a:rPr>
              <a:t>(</a:t>
            </a:r>
            <a:r>
              <a:rPr lang="es-ES_tradnl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s-ES_tradnl" dirty="0" smtClean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** 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(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** 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ys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  <a:r>
              <a:rPr lang="es-ES_tradnl" dirty="0">
                <a:latin typeface="Lucida Console"/>
                <a:cs typeface="Lucida Console"/>
              </a:rPr>
              <a:t> -&gt; </a:t>
            </a:r>
            <a:r>
              <a:rPr lang="es-ES_tradnl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es-ES_tradnl" dirty="0" smtClean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ys</a:t>
            </a:r>
            <a:endParaRPr lang="es-ES_tradnl" dirty="0" smtClean="0">
              <a:solidFill>
                <a:srgbClr val="E6B9B8"/>
              </a:solidFill>
              <a:latin typeface="Lucida Console"/>
              <a:cs typeface="Lucida Console"/>
            </a:endParaRPr>
          </a:p>
          <a:p>
            <a:r>
              <a:rPr lang="es-ES_tradnl" dirty="0">
                <a:solidFill>
                  <a:srgbClr val="C0504D"/>
                </a:solidFill>
                <a:latin typeface="Lucida Console"/>
                <a:cs typeface="Lucida Console"/>
              </a:rPr>
              <a:t>l</a:t>
            </a:r>
            <a:r>
              <a:rPr lang="en-US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emma_snd_injective</a:t>
            </a:r>
            <a:r>
              <a:rPr lang="en-US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=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27</cp:revision>
  <dcterms:created xsi:type="dcterms:W3CDTF">2014-05-24T17:40:35Z</dcterms:created>
  <dcterms:modified xsi:type="dcterms:W3CDTF">2014-08-11T13:13:39Z</dcterms:modified>
</cp:coreProperties>
</file>