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80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482321" y="2709384"/>
            <a:ext cx="837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  <a:latin typeface="Lucida Console"/>
                <a:cs typeface="Lucida Console"/>
              </a:rPr>
              <a:t>gmapp</a:t>
            </a:r>
            <a:r>
              <a:rPr lang="fr-FR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(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ParDesc</a:t>
            </a:r>
            <a:r>
              <a:rPr lang="fr-FR" dirty="0">
                <a:latin typeface="Lucida Console"/>
                <a:cs typeface="Lucida Console"/>
              </a:rPr>
              <a:t>) -&gt; (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f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fr-FR" dirty="0">
                <a:latin typeface="Lucida Console"/>
                <a:cs typeface="Lucida Console"/>
              </a:rPr>
              <a:t> -&gt;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b</a:t>
            </a:r>
            <a:r>
              <a:rPr lang="fr-FR" dirty="0">
                <a:latin typeface="Lucida Console"/>
                <a:cs typeface="Lucida Console"/>
              </a:rPr>
              <a:t>) -&gt;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       </a:t>
            </a:r>
            <a:r>
              <a:rPr lang="fr-FR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DataPar</a:t>
            </a:r>
            <a:r>
              <a:rPr lang="fr-FR" dirty="0" smtClean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d a</a:t>
            </a:r>
            <a:r>
              <a:rPr lang="fr-FR" dirty="0">
                <a:latin typeface="Lucida Console"/>
                <a:cs typeface="Lucida Console"/>
              </a:rPr>
              <a:t> -&gt; </a:t>
            </a:r>
            <a:r>
              <a:rPr lang="fr-FR" dirty="0" err="1">
                <a:solidFill>
                  <a:srgbClr val="8EB4E3"/>
                </a:solidFill>
                <a:latin typeface="Lucida Console"/>
                <a:cs typeface="Lucida Console"/>
              </a:rPr>
              <a:t>DataPar</a:t>
            </a:r>
            <a:r>
              <a:rPr lang="fr-FR" dirty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d b</a:t>
            </a:r>
          </a:p>
          <a:p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gmapp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d f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chemeClr val="accent3"/>
                </a:solidFill>
                <a:latin typeface="Lucida Console"/>
                <a:cs typeface="Lucida Console"/>
              </a:rPr>
              <a:t>Con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dirty="0">
                <a:latin typeface="Lucida Console"/>
                <a:cs typeface="Lucida Console"/>
              </a:rPr>
              <a:t>) = </a:t>
            </a:r>
            <a:r>
              <a:rPr lang="fr-FR" b="1" dirty="0" err="1">
                <a:latin typeface="Lucida Console"/>
                <a:cs typeface="Lucida Console"/>
              </a:rPr>
              <a:t>assert_total</a:t>
            </a:r>
            <a:r>
              <a:rPr lang="fr-FR" dirty="0">
                <a:latin typeface="Lucida Console"/>
                <a:cs typeface="Lucida Console"/>
              </a:rPr>
              <a:t> $ 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Con</a:t>
            </a:r>
            <a:r>
              <a:rPr lang="fr-FR" dirty="0">
                <a:latin typeface="Lucida Console"/>
                <a:cs typeface="Lucida Console"/>
              </a:rPr>
              <a:t> (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gmappd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d d f x</a:t>
            </a:r>
            <a:r>
              <a:rPr lang="fr-FR" dirty="0">
                <a:latin typeface="Lucida Console"/>
                <a:cs typeface="Lucida Console"/>
              </a:rPr>
              <a:t>)</a:t>
            </a:r>
            <a:endParaRPr lang="fr-FR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46</Words>
  <Application>Microsoft Macintosh PowerPoint</Application>
  <PresentationFormat>Skærmshow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34</cp:revision>
  <dcterms:created xsi:type="dcterms:W3CDTF">2014-05-24T17:40:35Z</dcterms:created>
  <dcterms:modified xsi:type="dcterms:W3CDTF">2014-08-11T17:03:39Z</dcterms:modified>
</cp:coreProperties>
</file>