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601616" y="1372597"/>
            <a:ext cx="81106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: (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8EB4E3"/>
                </a:solidFill>
                <a:latin typeface="Lucida Console"/>
                <a:cs typeface="Lucida Console"/>
              </a:rPr>
              <a:t>ParDesc</a:t>
            </a:r>
            <a:r>
              <a:rPr lang="fr-FR" sz="1400" dirty="0">
                <a:latin typeface="Lucida Console"/>
                <a:cs typeface="Lucida Console"/>
              </a:rPr>
              <a:t>) -&gt; 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sz="1400" dirty="0">
                <a:latin typeface="Lucida Console"/>
                <a:cs typeface="Lucida Console"/>
              </a:rPr>
              <a:t> : </a:t>
            </a:r>
            <a:r>
              <a:rPr lang="fr-FR" sz="1400" dirty="0" err="1">
                <a:solidFill>
                  <a:srgbClr val="8EB4E3"/>
                </a:solidFill>
                <a:latin typeface="Lucida Console"/>
                <a:cs typeface="Lucida Console"/>
              </a:rPr>
              <a:t>ParDesc</a:t>
            </a:r>
            <a:r>
              <a:rPr lang="fr-FR" sz="1400" dirty="0">
                <a:latin typeface="Lucida Console"/>
                <a:cs typeface="Lucida Console"/>
              </a:rPr>
              <a:t>) -&gt; 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f</a:t>
            </a:r>
            <a:r>
              <a:rPr lang="fr-FR" sz="1400" dirty="0">
                <a:latin typeface="Lucida Console"/>
                <a:cs typeface="Lucida Console"/>
              </a:rPr>
              <a:t> :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fr-FR" sz="1400" dirty="0">
                <a:latin typeface="Lucida Console"/>
                <a:cs typeface="Lucida Console"/>
              </a:rPr>
              <a:t> -&gt;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b</a:t>
            </a:r>
            <a:r>
              <a:rPr lang="fr-FR" sz="1400" dirty="0">
                <a:latin typeface="Lucida Console"/>
                <a:cs typeface="Lucida Console"/>
              </a:rPr>
              <a:t>) -&gt;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 smtClean="0">
                <a:latin typeface="Lucida Console"/>
                <a:cs typeface="Lucida Console"/>
              </a:rPr>
              <a:t>         </a:t>
            </a:r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SynthesisePar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8EB4E3"/>
                </a:solidFill>
                <a:latin typeface="Lucida Console"/>
                <a:cs typeface="Lucida Console"/>
              </a:rPr>
              <a:t>DataPar</a:t>
            </a:r>
            <a:r>
              <a:rPr lang="fr-FR" sz="1400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fr-FR" sz="1400" dirty="0">
                <a:latin typeface="Lucida Console"/>
                <a:cs typeface="Lucida Console"/>
              </a:rPr>
              <a:t> -&gt; </a:t>
            </a:r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SynthesisePar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sz="1400" dirty="0">
                <a:latin typeface="Lucida Console"/>
                <a:cs typeface="Lucida Console"/>
              </a:rPr>
              <a:t> (</a:t>
            </a:r>
            <a:r>
              <a:rPr lang="fr-FR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DataPar</a:t>
            </a:r>
            <a:r>
              <a:rPr lang="fr-FR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b</a:t>
            </a:r>
          </a:p>
          <a:p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accent3"/>
                </a:solidFill>
                <a:latin typeface="Lucida Console"/>
                <a:cs typeface="Lucida Console"/>
              </a:rPr>
              <a:t>Ret</a:t>
            </a:r>
            <a:r>
              <a:rPr lang="fr-FR" sz="1400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f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() </a:t>
            </a:r>
            <a:r>
              <a:rPr lang="fr-FR" sz="1400" dirty="0">
                <a:latin typeface="Lucida Console"/>
                <a:cs typeface="Lucida Console"/>
              </a:rPr>
              <a:t>=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()</a:t>
            </a:r>
          </a:p>
          <a:p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Par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f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=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f x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d f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f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=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gmapp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f x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d f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CompRec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g</a:t>
            </a:r>
            <a:r>
              <a:rPr lang="fr-FR" sz="1400" dirty="0">
                <a:latin typeface="Lucida Console"/>
                <a:cs typeface="Lucida Console"/>
              </a:rPr>
              <a:t> {</a:t>
            </a:r>
            <a:r>
              <a:rPr lang="fr-FR" sz="1400" dirty="0" err="1">
                <a:latin typeface="Lucida Console"/>
                <a:cs typeface="Lucida Console"/>
              </a:rPr>
              <a:t>ffunctor</a:t>
            </a:r>
            <a:r>
              <a:rPr lang="fr-FR" sz="1400" dirty="0">
                <a:latin typeface="Lucida Console"/>
                <a:cs typeface="Lucida Console"/>
              </a:rPr>
              <a:t> =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mapc</a:t>
            </a:r>
            <a:r>
              <a:rPr lang="fr-FR" sz="1400" dirty="0">
                <a:latin typeface="Lucida Console"/>
                <a:cs typeface="Lucida Console"/>
              </a:rPr>
              <a:t>}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f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=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gmapp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map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@{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mapc</a:t>
            </a:r>
            <a:r>
              <a:rPr lang="fr-FR" sz="1400" dirty="0">
                <a:latin typeface="Lucida Console"/>
                <a:cs typeface="Lucida Console"/>
              </a:rPr>
              <a:t>}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f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d f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c d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f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=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gmappd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latin typeface="Lucida Console"/>
                <a:cs typeface="Lucida Console"/>
              </a:rPr>
              <a:t> 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d x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f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endParaRPr lang="fr-FR" sz="1400" dirty="0">
              <a:solidFill>
                <a:srgbClr val="9BBB59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173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56</cp:revision>
  <dcterms:created xsi:type="dcterms:W3CDTF">2014-05-24T17:40:35Z</dcterms:created>
  <dcterms:modified xsi:type="dcterms:W3CDTF">2014-08-11T17:26:07Z</dcterms:modified>
</cp:coreProperties>
</file>