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7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00269" y="1372597"/>
            <a:ext cx="90437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: (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TaggedDesc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e 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sz="1400" dirty="0">
                <a:latin typeface="Lucida Console"/>
                <a:cs typeface="Lucida Console"/>
              </a:rPr>
              <a:t>) -&gt;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: 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8EB4E3"/>
                </a:solidFill>
                <a:latin typeface="Lucida Console"/>
                <a:cs typeface="Lucida Console"/>
              </a:rPr>
              <a:t>Show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Untag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latin typeface="Lucida Console"/>
                <a:cs typeface="Lucida Console"/>
              </a:rPr>
              <a:t>)</a:t>
            </a:r>
            <a:r>
              <a:rPr lang="fr-FR" sz="1400" dirty="0" smtClean="0">
                <a:latin typeface="Lucida Console"/>
                <a:cs typeface="Lucida Console"/>
              </a:rPr>
              <a:t>) -&gt;</a:t>
            </a: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 : </a:t>
            </a:r>
            <a:r>
              <a:rPr lang="fr-FR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fr-FR" sz="1400" dirty="0">
                <a:latin typeface="Lucida Console"/>
                <a:cs typeface="Lucida Console"/>
              </a:rPr>
              <a:t>) -&gt;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: 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8EB4E3"/>
                </a:solidFill>
                <a:latin typeface="Lucida Console"/>
                <a:cs typeface="Lucida Console"/>
              </a:rPr>
              <a:t>Show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) -&gt; {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fr-FR" sz="1400" dirty="0">
                <a:latin typeface="Lucida Console"/>
                <a:cs typeface="Lucida Console"/>
              </a:rPr>
              <a:t> :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sz="1400" dirty="0">
                <a:latin typeface="Lucida Console"/>
                <a:cs typeface="Lucida Console"/>
              </a:rPr>
              <a:t>} -&gt;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 smtClean="0">
                <a:latin typeface="Lucida Console"/>
                <a:cs typeface="Lucida Console"/>
              </a:rPr>
              <a:t>        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synth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(</a:t>
            </a:r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TData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fr-FR" sz="1400" dirty="0">
                <a:latin typeface="Lucida Console"/>
                <a:cs typeface="Lucida Console"/>
              </a:rPr>
              <a:t>) -&gt; </a:t>
            </a:r>
            <a:r>
              <a:rPr lang="fr-FR" sz="1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chemeClr val="accent3"/>
                </a:solidFill>
                <a:latin typeface="Lucida Console"/>
                <a:cs typeface="Lucida Console"/>
              </a:rPr>
              <a:t>Ret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= </a:t>
            </a:r>
            <a:r>
              <a:rPr lang="fr-FR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""</a:t>
            </a:r>
            <a:endParaRPr lang="fr-FR" sz="1400" dirty="0">
              <a:solidFill>
                <a:schemeClr val="accent4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j d</a:t>
            </a:r>
            <a:r>
              <a:rPr lang="fr-FR" sz="1400" dirty="0" smtClean="0">
                <a:latin typeface="Lucida Console"/>
                <a:cs typeface="Lucida Console"/>
              </a:rPr>
              <a:t>) 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(),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 =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</a:t>
            </a:r>
            <a:r>
              <a:rPr lang="fr-FR" sz="1400" dirty="0" smtClean="0">
                <a:solidFill>
                  <a:srgbClr val="CCC1DA"/>
                </a:solidFill>
                <a:latin typeface="Lucida Console"/>
                <a:cs typeface="Lucida Console"/>
              </a:rPr>
              <a:t>" </a:t>
            </a:r>
            <a:r>
              <a:rPr lang="fr-FR" sz="1400" dirty="0">
                <a:solidFill>
                  <a:srgbClr val="CCC1DA"/>
                </a:solidFill>
                <a:latin typeface="Lucida Console"/>
                <a:cs typeface="Lucida Console"/>
              </a:rPr>
              <a:t>" </a:t>
            </a:r>
            <a:r>
              <a:rPr lang="fr-FR" sz="1400" dirty="0">
                <a:latin typeface="Lucida Console"/>
                <a:cs typeface="Lucida Console"/>
              </a:rPr>
              <a:t>++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parenthesise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gshow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 smtClean="0">
                <a:latin typeface="Lucida Console"/>
                <a:cs typeface="Lucida Console"/>
              </a:rPr>
              <a:t>)</a:t>
            </a:r>
            <a:endParaRPr lang="fr-FR" sz="1400" dirty="0" smtClean="0">
              <a:solidFill>
                <a:srgbClr val="CCC1DA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+</a:t>
            </a:r>
            <a:r>
              <a:rPr lang="fr-FR" sz="1400" dirty="0">
                <a:latin typeface="Lucida Console"/>
                <a:cs typeface="Lucida Console"/>
              </a:rPr>
              <a:t>+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d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endParaRPr lang="fr-FR" sz="1400" dirty="0" smtClean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 b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showa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showb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 </a:t>
            </a:r>
            <a:r>
              <a:rPr lang="fr-FR" sz="1400" dirty="0" smtClean="0">
                <a:latin typeface="Lucida Console"/>
                <a:cs typeface="Lucida Console"/>
              </a:rPr>
              <a:t>=</a:t>
            </a: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</a:t>
            </a:r>
            <a:r>
              <a:rPr lang="fr-FR" sz="1400" dirty="0" smtClean="0">
                <a:solidFill>
                  <a:srgbClr val="CCC1DA"/>
                </a:solidFill>
                <a:latin typeface="Lucida Console"/>
                <a:cs typeface="Lucida Console"/>
              </a:rPr>
              <a:t>" </a:t>
            </a:r>
            <a:r>
              <a:rPr lang="fr-FR" sz="1400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fr-FR" sz="1400" dirty="0">
                <a:latin typeface="Lucida Console"/>
                <a:cs typeface="Lucida Console"/>
              </a:rPr>
              <a:t> ++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parenthesise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show</a:t>
            </a:r>
            <a:r>
              <a:rPr lang="fr-FR" sz="1400" dirty="0">
                <a:latin typeface="Lucida Console"/>
                <a:cs typeface="Lucida Console"/>
              </a:rPr>
              <a:t> @{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showa</a:t>
            </a:r>
            <a:r>
              <a:rPr lang="fr-FR" sz="1400" dirty="0">
                <a:latin typeface="Lucida Console"/>
                <a:cs typeface="Lucida Console"/>
              </a:rPr>
              <a:t>}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 smtClean="0">
                <a:latin typeface="Lucida Console"/>
                <a:cs typeface="Lucida Console"/>
              </a:rPr>
              <a:t>)</a:t>
            </a:r>
            <a:endParaRPr lang="fr-FR" sz="1400" dirty="0" smtClean="0">
              <a:solidFill>
                <a:srgbClr val="CCC1DA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+</a:t>
            </a:r>
            <a:r>
              <a:rPr lang="fr-FR" sz="1400" dirty="0">
                <a:latin typeface="Lucida Console"/>
                <a:cs typeface="Lucida Console"/>
              </a:rPr>
              <a:t>+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b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latin typeface="Lucida Console"/>
                <a:cs typeface="Lucida Console"/>
              </a:rPr>
              <a:t>)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showb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endParaRPr lang="fr-FR" sz="1400" dirty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gshowd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HRec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j a d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 smtClean="0">
                <a:latin typeface="Lucida Console"/>
                <a:cs typeface="Lucida Console"/>
              </a:rPr>
              <a:t> =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absurd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endParaRPr lang="fr-FR" sz="1400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188</Words>
  <Application>Microsoft Macintosh PowerPoint</Application>
  <PresentationFormat>Skærmshow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46</cp:revision>
  <dcterms:created xsi:type="dcterms:W3CDTF">2014-05-24T17:40:35Z</dcterms:created>
  <dcterms:modified xsi:type="dcterms:W3CDTF">2014-08-11T12:12:56Z</dcterms:modified>
</cp:coreProperties>
</file>