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676733" y="2810141"/>
            <a:ext cx="554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/>
                <a:cs typeface="Lucida Console"/>
              </a:rPr>
              <a:t>instance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Show 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Pair </a:t>
            </a:r>
            <a:r>
              <a:rPr lang="en-US" b="1" dirty="0" smtClean="0">
                <a:latin typeface="Lucida Console"/>
                <a:cs typeface="Lucida Console"/>
              </a:rPr>
              <a:t>where</a:t>
            </a:r>
            <a:endParaRPr lang="en-US" b="1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show </a:t>
            </a:r>
            <a:r>
              <a:rPr lang="en-US" dirty="0" smtClean="0">
                <a:latin typeface="Lucida Console"/>
                <a:cs typeface="Lucida Console"/>
              </a:rPr>
              <a:t>= 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gsho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w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PairDesc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pairShowConstrs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26</cp:revision>
  <dcterms:created xsi:type="dcterms:W3CDTF">2014-05-24T17:40:35Z</dcterms:created>
  <dcterms:modified xsi:type="dcterms:W3CDTF">2014-08-12T18:34:27Z</dcterms:modified>
</cp:coreProperties>
</file>