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6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1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49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28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7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5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9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07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0119-BD8C-794D-B140-4DCFADDE806F}" type="datetimeFigureOut">
              <a:rPr lang="da-DK" smtClean="0"/>
              <a:t>09/08/14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583448" y="3051665"/>
            <a:ext cx="6531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NList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-&gt; </a:t>
            </a:r>
            <a:r>
              <a:rPr lang="en-GB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  <a:endParaRPr lang="en-GB" b="1" dirty="0" smtClean="0"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Nil 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NList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</a:t>
            </a:r>
          </a:p>
          <a:p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	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Cons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-&gt;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NList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,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a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) </a:t>
            </a:r>
            <a:r>
              <a:rPr lang="en-GB" dirty="0" smtClean="0">
                <a:latin typeface="Lucida Console"/>
                <a:cs typeface="Lucida Console"/>
              </a:rPr>
              <a:t>-</a:t>
            </a:r>
            <a:r>
              <a:rPr lang="en-GB" dirty="0">
                <a:latin typeface="Lucida Console"/>
                <a:cs typeface="Lucida Console"/>
              </a:rPr>
              <a:t>&gt; </a:t>
            </a:r>
            <a:r>
              <a:rPr lang="en-GB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NList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</a:t>
            </a: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8345289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</Words>
  <Application>Microsoft Macintosh PowerPoint</Application>
  <PresentationFormat>Skærmshow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15</cp:revision>
  <dcterms:created xsi:type="dcterms:W3CDTF">2014-05-23T10:03:59Z</dcterms:created>
  <dcterms:modified xsi:type="dcterms:W3CDTF">2014-08-09T14:18:32Z</dcterms:modified>
</cp:coreProperties>
</file>