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2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96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63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43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36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38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03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7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19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0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8CC7-AE26-7E43-876B-01B3BA766050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24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882655" y="1939824"/>
            <a:ext cx="741711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accent2"/>
                </a:solidFill>
                <a:latin typeface="Lucida Console"/>
                <a:cs typeface="Lucida Console"/>
              </a:rPr>
              <a:t>NestedT</a:t>
            </a:r>
            <a:r>
              <a:rPr lang="en-US" dirty="0">
                <a:solidFill>
                  <a:schemeClr val="accent2"/>
                </a:solidFill>
                <a:latin typeface="Lucida Console"/>
                <a:cs typeface="Lucida Console"/>
              </a:rPr>
              <a:t> : </a:t>
            </a:r>
            <a:r>
              <a:rPr lang="en-US" dirty="0" err="1">
                <a:solidFill>
                  <a:schemeClr val="accent2"/>
                </a:solidFill>
                <a:latin typeface="Lucida Console"/>
                <a:cs typeface="Lucida Console"/>
              </a:rPr>
              <a:t>CEnum</a:t>
            </a:r>
            <a:endParaRPr lang="en-US" dirty="0">
              <a:solidFill>
                <a:schemeClr val="accent2"/>
              </a:solidFill>
              <a:latin typeface="Lucida Console"/>
              <a:cs typeface="Lucida Console"/>
            </a:endParaRPr>
          </a:p>
          <a:p>
            <a:r>
              <a:rPr lang="en-US" dirty="0" err="1">
                <a:solidFill>
                  <a:schemeClr val="accent2"/>
                </a:solidFill>
                <a:latin typeface="Lucida Console"/>
                <a:cs typeface="Lucida Console"/>
              </a:rPr>
              <a:t>NestedT</a:t>
            </a:r>
            <a:r>
              <a:rPr lang="en-US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= </a:t>
            </a:r>
            <a:r>
              <a:rPr lang="en-US" dirty="0">
                <a:solidFill>
                  <a:schemeClr val="accent3"/>
                </a:solidFill>
                <a:latin typeface="Lucida Console"/>
                <a:cs typeface="Lucida Console"/>
              </a:rPr>
              <a:t>[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"Nil"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,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CCC1DA"/>
                </a:solidFill>
                <a:latin typeface="Lucida Console"/>
                <a:cs typeface="Lucida Console"/>
              </a:rPr>
              <a:t>"Cons"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]</a:t>
            </a:r>
          </a:p>
          <a:p>
            <a:r>
              <a:rPr lang="en-US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NestedPD</a:t>
            </a:r>
            <a:r>
              <a:rPr lang="en-US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:</a:t>
            </a:r>
            <a:r>
              <a:rPr lang="en-US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ParDesc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  <a:latin typeface="Lucida Console"/>
              <a:cs typeface="Lucida Console"/>
            </a:endParaRPr>
          </a:p>
          <a:p>
            <a:r>
              <a:rPr lang="en-US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NestedPD</a:t>
            </a:r>
            <a:r>
              <a:rPr lang="en-US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Lucida Console"/>
                <a:cs typeface="Lucida Console"/>
              </a:rPr>
              <a:t>=</a:t>
            </a:r>
            <a:r>
              <a:rPr lang="en-US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Arg</a:t>
            </a:r>
            <a:r>
              <a:rPr lang="en-US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US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CLabel</a:t>
            </a:r>
            <a:r>
              <a:rPr lang="en-US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(\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l</a:t>
            </a:r>
            <a:r>
              <a:rPr lang="en-US" dirty="0" smtClean="0">
                <a:latin typeface="Lucida Console"/>
                <a:cs typeface="Lucida Console"/>
              </a:rPr>
              <a:t> =&gt;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Arg</a:t>
            </a:r>
            <a:r>
              <a:rPr lang="en-US" dirty="0" smtClean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(</a:t>
            </a:r>
            <a:r>
              <a:rPr lang="en-US" dirty="0" smtClean="0">
                <a:solidFill>
                  <a:srgbClr val="8EB4E3"/>
                </a:solidFill>
                <a:latin typeface="Lucida Console"/>
                <a:cs typeface="Lucida Console"/>
              </a:rPr>
              <a:t>Tag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E6B9B8"/>
                </a:solidFill>
                <a:latin typeface="Lucida Console"/>
                <a:cs typeface="Lucida Console"/>
              </a:rPr>
              <a:t>l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NestedT</a:t>
            </a:r>
            <a:r>
              <a:rPr lang="en-US" dirty="0" smtClean="0">
                <a:latin typeface="Lucida Console"/>
                <a:cs typeface="Lucida Console"/>
              </a:rPr>
              <a:t>) </a:t>
            </a:r>
          </a:p>
          <a:p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            (switch </a:t>
            </a:r>
            <a:r>
              <a:rPr lang="en-US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NestedT</a:t>
            </a:r>
            <a:r>
              <a:rPr lang="en-US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(\</a:t>
            </a:r>
            <a:r>
              <a:rPr lang="en-US" dirty="0" err="1" smtClean="0">
                <a:solidFill>
                  <a:srgbClr val="E6B9B8"/>
                </a:solidFill>
                <a:latin typeface="Lucida Console"/>
                <a:cs typeface="Lucida Console"/>
              </a:rPr>
              <a:t>l’</a:t>
            </a:r>
            <a:r>
              <a:rPr lang="en-US" dirty="0" err="1" smtClean="0">
                <a:latin typeface="Lucida Console"/>
                <a:cs typeface="Lucida Console"/>
              </a:rPr>
              <a:t>,</a:t>
            </a:r>
            <a:r>
              <a:rPr lang="en-US" dirty="0" err="1" smtClean="0">
                <a:solidFill>
                  <a:srgbClr val="E6B9B8"/>
                </a:solidFill>
                <a:latin typeface="Lucida Console"/>
                <a:cs typeface="Lucida Console"/>
              </a:rPr>
              <a:t>t</a:t>
            </a:r>
            <a:r>
              <a:rPr lang="en-US" dirty="0" smtClean="0">
                <a:solidFill>
                  <a:srgbClr val="E6B9B8"/>
                </a:solidFill>
                <a:latin typeface="Lucida Console"/>
                <a:cs typeface="Lucida Console"/>
              </a:rPr>
              <a:t>’</a:t>
            </a:r>
            <a:r>
              <a:rPr lang="en-US" dirty="0" smtClean="0">
                <a:latin typeface="Lucida Console"/>
                <a:cs typeface="Lucida Console"/>
              </a:rPr>
              <a:t> =&gt;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ParDesc</a:t>
            </a:r>
            <a:r>
              <a:rPr lang="en-US" dirty="0" smtClean="0">
                <a:latin typeface="Lucida Console"/>
                <a:cs typeface="Lucida Console"/>
              </a:rPr>
              <a:t>) (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                  </a:t>
            </a:r>
            <a:r>
              <a:rPr lang="en-US" dirty="0" smtClean="0">
                <a:solidFill>
                  <a:srgbClr val="9BBB59"/>
                </a:solidFill>
                <a:latin typeface="Lucida Console"/>
                <a:cs typeface="Lucida Console"/>
              </a:rPr>
              <a:t>Ret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                , (</a:t>
            </a:r>
            <a:r>
              <a:rPr lang="en-US" dirty="0" smtClean="0">
                <a:solidFill>
                  <a:srgbClr val="9BBB59"/>
                </a:solidFill>
                <a:latin typeface="Lucida Console"/>
                <a:cs typeface="Lucida Console"/>
              </a:rPr>
              <a:t>Par</a:t>
            </a:r>
            <a:r>
              <a:rPr lang="en-US" dirty="0" smtClean="0">
                <a:latin typeface="Lucida Console"/>
                <a:cs typeface="Lucida Console"/>
              </a:rPr>
              <a:t> (</a:t>
            </a:r>
            <a:r>
              <a:rPr lang="en-US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CompRec</a:t>
            </a:r>
            <a:r>
              <a:rPr lang="en-US" dirty="0" smtClean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PairP</a:t>
            </a:r>
            <a:r>
              <a:rPr lang="en-US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9BBB59"/>
                </a:solidFill>
                <a:latin typeface="Lucida Console"/>
                <a:cs typeface="Lucida Console"/>
              </a:rPr>
              <a:t>Ret</a:t>
            </a:r>
            <a:r>
              <a:rPr lang="en-US" dirty="0" smtClean="0">
                <a:latin typeface="Lucida Console"/>
                <a:cs typeface="Lucida Console"/>
              </a:rPr>
              <a:t>)  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                , ()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                ))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l</a:t>
            </a:r>
            <a:r>
              <a:rPr lang="en-US" dirty="0" smtClean="0">
                <a:latin typeface="Lucida Console"/>
                <a:cs typeface="Lucida Console"/>
              </a:rPr>
              <a:t>))</a:t>
            </a:r>
            <a:endParaRPr lang="en-GB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971884124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71</Words>
  <Application>Microsoft Macintosh PowerPoint</Application>
  <PresentationFormat>Skærmshow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35</cp:revision>
  <dcterms:created xsi:type="dcterms:W3CDTF">2014-05-24T18:40:37Z</dcterms:created>
  <dcterms:modified xsi:type="dcterms:W3CDTF">2014-08-10T19:43:25Z</dcterms:modified>
</cp:coreProperties>
</file>