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10/08/14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30533" y="1825102"/>
            <a:ext cx="8611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Lucida Console"/>
                <a:cs typeface="Lucida Console"/>
              </a:rPr>
              <a:t>convertDesc</a:t>
            </a:r>
            <a:r>
              <a:rPr lang="en-US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ParDesc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-&gt; (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Type</a:t>
            </a:r>
            <a:r>
              <a:rPr lang="en-US" dirty="0">
                <a:latin typeface="Lucida Console"/>
                <a:cs typeface="Lucida Console"/>
              </a:rPr>
              <a:t> -&gt; </a:t>
            </a:r>
            <a:r>
              <a:rPr lang="en-US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Desc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Type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convertDesc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chemeClr val="accent3"/>
                </a:solidFill>
                <a:latin typeface="Lucida Console"/>
                <a:cs typeface="Lucida Console"/>
              </a:rPr>
              <a:t>Ret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n-US" dirty="0">
                <a:latin typeface="Lucida Console"/>
                <a:cs typeface="Lucida Console"/>
              </a:rPr>
              <a:t>           = </a:t>
            </a: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</a:p>
          <a:p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convertDesc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Par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en-US" dirty="0">
                <a:latin typeface="Lucida Console"/>
                <a:cs typeface="Lucida Console"/>
              </a:rPr>
              <a:t>)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US" dirty="0">
                <a:latin typeface="Lucida Console"/>
                <a:cs typeface="Lucida Console"/>
              </a:rPr>
              <a:t>       = </a:t>
            </a: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US" dirty="0">
                <a:latin typeface="Lucida Console"/>
                <a:cs typeface="Lucida Console"/>
              </a:rPr>
              <a:t> (\</a:t>
            </a:r>
            <a:r>
              <a:rPr lang="en-US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=&gt; </a:t>
            </a:r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convertDesc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convertDesc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en-US" dirty="0">
                <a:latin typeface="Lucida Console"/>
                <a:cs typeface="Lucida Console"/>
              </a:rPr>
              <a:t>)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US" dirty="0">
                <a:latin typeface="Lucida Console"/>
                <a:cs typeface="Lucida Console"/>
              </a:rPr>
              <a:t>       = </a:t>
            </a: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US" dirty="0">
                <a:latin typeface="Lucida Console"/>
                <a:cs typeface="Lucida Console"/>
              </a:rPr>
              <a:t> (</a:t>
            </a:r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convertDesc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d a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convertDesc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9BBB59"/>
                </a:solidFill>
                <a:latin typeface="Lucida Console"/>
                <a:cs typeface="Lucida Console"/>
              </a:rPr>
              <a:t>CompRec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f d</a:t>
            </a:r>
            <a:r>
              <a:rPr lang="en-US" dirty="0">
                <a:latin typeface="Lucida Console"/>
                <a:cs typeface="Lucida Console"/>
              </a:rPr>
              <a:t>)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=</a:t>
            </a:r>
          </a:p>
          <a:p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en-US" dirty="0">
                <a:latin typeface="Lucida Console"/>
                <a:cs typeface="Lucida Console"/>
              </a:rPr>
              <a:t> (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f a</a:t>
            </a:r>
            <a:r>
              <a:rPr lang="en-US" dirty="0">
                <a:latin typeface="Lucida Console"/>
                <a:cs typeface="Lucida Console"/>
              </a:rPr>
              <a:t>) (</a:t>
            </a:r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convertDesc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convertDesc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b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en-US" dirty="0">
                <a:latin typeface="Lucida Console"/>
                <a:cs typeface="Lucida Console"/>
              </a:rPr>
              <a:t>)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US" dirty="0">
                <a:latin typeface="Lucida Console"/>
                <a:cs typeface="Lucida Console"/>
              </a:rPr>
              <a:t>     = </a:t>
            </a: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b</a:t>
            </a:r>
            <a:r>
              <a:rPr lang="en-US" dirty="0">
                <a:latin typeface="Lucida Console"/>
                <a:cs typeface="Lucida Console"/>
              </a:rPr>
              <a:t> (\</a:t>
            </a:r>
            <a:r>
              <a:rPr lang="en-US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=&gt; </a:t>
            </a:r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convertDesc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d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en-US" dirty="0">
                <a:latin typeface="Lucida Console"/>
                <a:cs typeface="Lucida Console"/>
              </a:rPr>
              <a:t>)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US" dirty="0">
                <a:latin typeface="Lucida Console"/>
                <a:cs typeface="Lucida Console"/>
              </a:rPr>
              <a:t>)</a:t>
            </a:r>
            <a:endParaRPr lang="en-GB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95</Words>
  <Application>Microsoft Macintosh PowerPoint</Application>
  <PresentationFormat>Skærmshow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14</cp:revision>
  <dcterms:created xsi:type="dcterms:W3CDTF">2014-05-24T17:40:35Z</dcterms:created>
  <dcterms:modified xsi:type="dcterms:W3CDTF">2014-08-10T15:06:18Z</dcterms:modified>
</cp:coreProperties>
</file>