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6D6FA-A0DF-8C44-8A9C-38BB36BD462F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04E9-94A5-2845-AB79-ABA7A96923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4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904E9-94A5-2845-AB79-ABA7A96923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238775" y="2845693"/>
            <a:ext cx="7044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Lucida Console"/>
                <a:cs typeface="Lucida Console"/>
              </a:rPr>
              <a:t>d</a:t>
            </a:r>
            <a:r>
              <a:rPr lang="en-GB" b="1" dirty="0" smtClean="0">
                <a:latin typeface="Lucida Console"/>
                <a:cs typeface="Lucida Console"/>
              </a:rPr>
              <a:t>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ParD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Ret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esc</a:t>
            </a:r>
            <a:endParaRPr lang="en-GB" dirty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latin typeface="Lucida Console"/>
                <a:cs typeface="Lucida Console"/>
              </a:rPr>
              <a:t>  : (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esc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esc</a:t>
            </a:r>
            <a:endParaRPr lang="en-GB" dirty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Rec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esc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esc</a:t>
            </a:r>
            <a:endParaRPr lang="en-GB" dirty="0" smtClean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Par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>
                <a:solidFill>
                  <a:srgbClr val="558ED5"/>
                </a:solidFill>
                <a:latin typeface="Lucida Console"/>
                <a:cs typeface="Lucida Console"/>
              </a:rPr>
              <a:t>ParDesc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ParDesc</a:t>
            </a:r>
            <a:endParaRPr lang="en-GB" dirty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Skærmshow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10</cp:revision>
  <dcterms:created xsi:type="dcterms:W3CDTF">2014-05-24T17:40:35Z</dcterms:created>
  <dcterms:modified xsi:type="dcterms:W3CDTF">2014-08-10T14:30:41Z</dcterms:modified>
</cp:coreProperties>
</file>