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768719" y="3072223"/>
            <a:ext cx="7556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CompRec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</a:p>
          <a:p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        </a:t>
            </a:r>
            <a:r>
              <a:rPr lang="en-GB" dirty="0" smtClean="0">
                <a:latin typeface="Lucida Console"/>
                <a:cs typeface="Lucida Console"/>
              </a:rPr>
              <a:t>{</a:t>
            </a:r>
            <a:r>
              <a:rPr lang="en-GB" b="1" dirty="0" smtClean="0">
                <a:latin typeface="Lucida Console"/>
                <a:cs typeface="Lucida Console"/>
              </a:rPr>
              <a:t>default </a:t>
            </a:r>
            <a:r>
              <a:rPr lang="en-GB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%instance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ffunctor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Functor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</a:t>
            </a:r>
            <a:r>
              <a:rPr lang="en-GB" dirty="0" smtClean="0">
                <a:latin typeface="Lucida Console"/>
                <a:cs typeface="Lucida Console"/>
              </a:rPr>
              <a:t>} </a:t>
            </a:r>
            <a:r>
              <a:rPr lang="en-GB" dirty="0">
                <a:latin typeface="Lucida Console"/>
                <a:cs typeface="Lucida Console"/>
              </a:rPr>
              <a:t>-&gt;</a:t>
            </a:r>
            <a:endParaRPr lang="en-GB" dirty="0" smtClean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       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ParDesc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ParDesc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13</cp:revision>
  <dcterms:created xsi:type="dcterms:W3CDTF">2014-05-24T17:40:35Z</dcterms:created>
  <dcterms:modified xsi:type="dcterms:W3CDTF">2014-08-10T14:50:08Z</dcterms:modified>
</cp:coreProperties>
</file>