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627430" y="2538296"/>
            <a:ext cx="8048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: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ParD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esc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 -&gt;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en-US" b="1" dirty="0" smtClean="0">
                <a:latin typeface="Lucida Console"/>
                <a:cs typeface="Lucida Console"/>
              </a:rPr>
              <a:t>      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()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latin typeface="Lucida Console"/>
                <a:cs typeface="Lucida Console"/>
              </a:rPr>
              <a:t> 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b="1" dirty="0" smtClean="0">
                <a:latin typeface="Lucida Console"/>
                <a:cs typeface="Lucida Console"/>
              </a:rPr>
              <a:t> 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 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US" b="1" dirty="0" smtClean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b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b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US" b="1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9BBB59"/>
                </a:solidFill>
                <a:latin typeface="Lucida Console"/>
                <a:cs typeface="Lucida Console"/>
              </a:rPr>
              <a:t>Par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>
                <a:latin typeface="Lucida Console"/>
                <a:cs typeface="Lucida Console"/>
              </a:rPr>
              <a:t>)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a </a:t>
            </a:r>
            <a:r>
              <a:rPr lang="en-US" b="1" dirty="0">
                <a:latin typeface="Lucida Console"/>
                <a:cs typeface="Lucida Console"/>
              </a:rPr>
              <a:t>= </a:t>
            </a:r>
          </a:p>
          <a:p>
            <a:r>
              <a:rPr lang="en-US" b="1" dirty="0">
                <a:latin typeface="Lucida Console"/>
                <a:cs typeface="Lucida Console"/>
              </a:rPr>
              <a:t>	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GB" dirty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2014-05-24T17:40:35Z</dcterms:created>
  <dcterms:modified xsi:type="dcterms:W3CDTF">2014-08-10T14:35:00Z</dcterms:modified>
</cp:coreProperties>
</file>