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11/08/14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30533" y="2934188"/>
            <a:ext cx="8611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lemma_tz_not_ts</a:t>
            </a:r>
            <a:r>
              <a:rPr lang="en-US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: {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</a:t>
            </a:r>
            <a:r>
              <a:rPr lang="en-US" dirty="0">
                <a:latin typeface="Lucida Console"/>
                <a:cs typeface="Lucida Console"/>
              </a:rPr>
              <a:t> :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Tag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l e</a:t>
            </a:r>
            <a:r>
              <a:rPr lang="en-US" dirty="0">
                <a:latin typeface="Lucida Console"/>
                <a:cs typeface="Lucida Console"/>
              </a:rPr>
              <a:t>} </a:t>
            </a:r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          </a:t>
            </a:r>
            <a:r>
              <a:rPr lang="en-US" dirty="0" smtClean="0">
                <a:solidFill>
                  <a:srgbClr val="9BBB59"/>
                </a:solidFill>
                <a:latin typeface="Lucida Console"/>
                <a:cs typeface="Lucida Console"/>
              </a:rPr>
              <a:t>TZ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{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en-US" dirty="0">
                <a:latin typeface="Lucida Console"/>
                <a:cs typeface="Lucida Console"/>
              </a:rPr>
              <a:t>} {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e</a:t>
            </a:r>
            <a:r>
              <a:rPr lang="en-US" dirty="0">
                <a:latin typeface="Lucida Console"/>
                <a:cs typeface="Lucida Console"/>
              </a:rPr>
              <a:t>}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=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en-US" dirty="0">
                <a:latin typeface="Lucida Console"/>
                <a:cs typeface="Lucida Console"/>
              </a:rPr>
              <a:t> {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l'</a:t>
            </a:r>
            <a:r>
              <a:rPr lang="en-US" dirty="0">
                <a:latin typeface="Lucida Console"/>
                <a:cs typeface="Lucida Console"/>
              </a:rPr>
              <a:t>} {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e</a:t>
            </a:r>
            <a:r>
              <a:rPr lang="en-US" dirty="0">
                <a:latin typeface="Lucida Console"/>
                <a:cs typeface="Lucida Console"/>
              </a:rPr>
              <a:t>} {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l</a:t>
            </a:r>
            <a:r>
              <a:rPr lang="en-US" dirty="0">
                <a:latin typeface="Lucida Console"/>
                <a:cs typeface="Lucida Console"/>
              </a:rPr>
              <a:t>}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</a:t>
            </a:r>
            <a:r>
              <a:rPr lang="en-US" dirty="0">
                <a:latin typeface="Lucida Console"/>
                <a:cs typeface="Lucida Console"/>
              </a:rPr>
              <a:t> -&gt;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_|_</a:t>
            </a:r>
          </a:p>
          <a:p>
            <a:r>
              <a:rPr lang="en-US" dirty="0" err="1">
                <a:solidFill>
                  <a:srgbClr val="C0504D"/>
                </a:solidFill>
                <a:latin typeface="Lucida Console"/>
                <a:cs typeface="Lucida Console"/>
              </a:rPr>
              <a:t>lemma_tz_not_ts</a:t>
            </a:r>
            <a:r>
              <a:rPr lang="en-US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Refl</a:t>
            </a:r>
            <a:r>
              <a:rPr lang="en-US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12</cp:revision>
  <dcterms:created xsi:type="dcterms:W3CDTF">2014-05-24T17:40:35Z</dcterms:created>
  <dcterms:modified xsi:type="dcterms:W3CDTF">2014-08-11T12:48:56Z</dcterms:modified>
</cp:coreProperties>
</file>