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2934188"/>
            <a:ext cx="861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lemma_ts_injective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{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Tag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l e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tr-TR" dirty="0" smtClean="0">
                <a:latin typeface="Lucida Console"/>
                <a:cs typeface="Lucida Console"/>
              </a:rPr>
              <a:t>{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t' </a:t>
            </a:r>
            <a:r>
              <a:rPr lang="tr-TR" dirty="0">
                <a:latin typeface="Lucida Console"/>
                <a:cs typeface="Lucida Console"/>
              </a:rPr>
              <a:t>: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Tag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tr-TR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lr</a:t>
            </a:r>
            <a:r>
              <a:rPr lang="tr-TR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tr-TR" dirty="0">
                <a:latin typeface="Lucida Console"/>
                <a:cs typeface="Lucida Console"/>
              </a:rPr>
              <a:t>} -&gt; </a:t>
            </a:r>
            <a:endParaRPr lang="tr-TR" dirty="0">
              <a:latin typeface="Lucida Console"/>
              <a:cs typeface="Lucida Console"/>
            </a:endParaRPr>
          </a:p>
          <a:p>
            <a:r>
              <a:rPr lang="tr-TR" dirty="0" smtClean="0">
                <a:latin typeface="Lucida Console"/>
                <a:cs typeface="Lucida Console"/>
              </a:rPr>
              <a:t>     </a:t>
            </a:r>
            <a:r>
              <a:rPr lang="tr-TR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TS</a:t>
            </a:r>
            <a:r>
              <a:rPr lang="tr-TR" dirty="0" smtClean="0">
                <a:latin typeface="Lucida Console"/>
                <a:cs typeface="Lucida Console"/>
              </a:rPr>
              <a:t> </a:t>
            </a:r>
            <a:r>
              <a:rPr lang="tr-TR" dirty="0">
                <a:latin typeface="Lucida Console"/>
                <a:cs typeface="Lucida Console"/>
              </a:rPr>
              <a:t>{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l'</a:t>
            </a:r>
            <a:r>
              <a:rPr lang="tr-TR" dirty="0">
                <a:latin typeface="Lucida Console"/>
                <a:cs typeface="Lucida Console"/>
              </a:rPr>
              <a:t>} {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tr-TR" dirty="0">
                <a:latin typeface="Lucida Console"/>
                <a:cs typeface="Lucida Console"/>
              </a:rPr>
              <a:t>} {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tr-TR" dirty="0">
                <a:latin typeface="Lucida Console"/>
                <a:cs typeface="Lucida Console"/>
              </a:rPr>
              <a:t>} 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tr-TR" dirty="0">
                <a:latin typeface="Lucida Console"/>
                <a:cs typeface="Lucida Console"/>
              </a:rPr>
              <a:t> </a:t>
            </a:r>
            <a:r>
              <a:rPr lang="tr-TR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tr-TR" dirty="0">
                <a:latin typeface="Lucida Console"/>
                <a:cs typeface="Lucida Console"/>
              </a:rPr>
              <a:t> </a:t>
            </a:r>
            <a:r>
              <a:rPr lang="tr-TR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tr-TR" dirty="0">
                <a:latin typeface="Lucida Console"/>
                <a:cs typeface="Lucida Console"/>
              </a:rPr>
              <a:t> {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l'</a:t>
            </a:r>
            <a:r>
              <a:rPr lang="tr-TR" dirty="0">
                <a:latin typeface="Lucida Console"/>
                <a:cs typeface="Lucida Console"/>
              </a:rPr>
              <a:t>=</a:t>
            </a:r>
            <a:r>
              <a:rPr lang="tr-TR" dirty="0" err="1">
                <a:solidFill>
                  <a:srgbClr val="E6B9B8"/>
                </a:solidFill>
                <a:latin typeface="Lucida Console"/>
                <a:cs typeface="Lucida Console"/>
              </a:rPr>
              <a:t>lr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tr-TR" dirty="0">
                <a:latin typeface="Lucida Console"/>
                <a:cs typeface="Lucida Console"/>
              </a:rPr>
              <a:t>} {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tr-TR" dirty="0">
                <a:latin typeface="Lucida Console"/>
                <a:cs typeface="Lucida Console"/>
              </a:rPr>
              <a:t>} {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tr-TR" dirty="0">
                <a:latin typeface="Lucida Console"/>
                <a:cs typeface="Lucida Console"/>
              </a:rPr>
              <a:t>=</a:t>
            </a:r>
            <a:r>
              <a:rPr lang="tr-TR" dirty="0" err="1">
                <a:solidFill>
                  <a:srgbClr val="E6B9B8"/>
                </a:solidFill>
                <a:latin typeface="Lucida Console"/>
                <a:cs typeface="Lucida Console"/>
              </a:rPr>
              <a:t>lr</a:t>
            </a:r>
            <a:r>
              <a:rPr lang="tr-TR" dirty="0">
                <a:latin typeface="Lucida Console"/>
                <a:cs typeface="Lucida Console"/>
              </a:rPr>
              <a:t>} 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t' </a:t>
            </a:r>
            <a:r>
              <a:rPr lang="tr-TR" dirty="0">
                <a:latin typeface="Lucida Console"/>
                <a:cs typeface="Lucida Console"/>
              </a:rPr>
              <a:t>-&gt; </a:t>
            </a:r>
            <a:r>
              <a:rPr lang="tr-TR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tr-TR" dirty="0">
                <a:latin typeface="Lucida Console"/>
                <a:cs typeface="Lucida Console"/>
              </a:rPr>
              <a:t> </a:t>
            </a:r>
            <a:r>
              <a:rPr lang="tr-TR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tr-TR" dirty="0">
                <a:latin typeface="Lucida Console"/>
                <a:cs typeface="Lucida Console"/>
              </a:rPr>
              <a:t> </a:t>
            </a:r>
            <a:r>
              <a:rPr lang="tr-TR" dirty="0" smtClean="0">
                <a:solidFill>
                  <a:srgbClr val="E6B9B8"/>
                </a:solidFill>
                <a:latin typeface="Lucida Console"/>
                <a:cs typeface="Lucida Console"/>
              </a:rPr>
              <a:t>t’</a:t>
            </a:r>
          </a:p>
          <a:p>
            <a:r>
              <a:rPr lang="en-US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lemma_tz_injective</a:t>
            </a:r>
            <a:r>
              <a:rPr lang="en-US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 err="1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15</cp:revision>
  <dcterms:created xsi:type="dcterms:W3CDTF">2014-05-24T17:40:35Z</dcterms:created>
  <dcterms:modified xsi:type="dcterms:W3CDTF">2014-08-11T12:50:46Z</dcterms:modified>
</cp:coreProperties>
</file>