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72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486976"/>
            <a:ext cx="8611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instance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Tag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b="1" dirty="0">
                <a:latin typeface="Lucida Console"/>
                <a:cs typeface="Lucida Console"/>
              </a:rPr>
              <a:t>where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3"/>
                </a:solidFill>
                <a:latin typeface="Lucida Console"/>
                <a:cs typeface="Lucida Console"/>
              </a:rPr>
              <a:t>TZ</a:t>
            </a: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en-US" dirty="0">
                <a:latin typeface="Lucida Console"/>
                <a:cs typeface="Lucida Console"/>
              </a:rPr>
              <a:t>     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en-US" dirty="0">
                <a:latin typeface="Lucida Console"/>
                <a:cs typeface="Lucida Console"/>
              </a:rPr>
              <a:t>      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) 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lemma_tz_not_ts</a:t>
            </a:r>
            <a:endParaRPr lang="en-US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en-US" dirty="0">
                <a:latin typeface="Lucida Console"/>
                <a:cs typeface="Lucida Console"/>
              </a:rPr>
              <a:t>      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en-US" dirty="0">
                <a:latin typeface="Lucida Console"/>
                <a:cs typeface="Lucida Console"/>
              </a:rPr>
              <a:t> (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negEqSym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lemma_tz_not_ts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) 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t'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b="1" dirty="0">
                <a:latin typeface="Lucida Console"/>
                <a:cs typeface="Lucida Console"/>
              </a:rPr>
              <a:t>with</a:t>
            </a:r>
            <a:r>
              <a:rPr lang="en-US" dirty="0">
                <a:latin typeface="Lucida Console"/>
                <a:cs typeface="Lucida Console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 t'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decEq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) 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)  | </a:t>
            </a:r>
            <a:r>
              <a:rPr lang="en-US" dirty="0">
                <a:solidFill>
                  <a:schemeClr val="accent3"/>
                </a:solidFill>
                <a:latin typeface="Lucida Console"/>
                <a:cs typeface="Lucida Console"/>
              </a:rPr>
              <a:t>Yes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dirty="0">
                <a:solidFill>
                  <a:schemeClr val="accent3"/>
                </a:solidFill>
                <a:latin typeface="Lucida Console"/>
                <a:cs typeface="Lucida Console"/>
              </a:rPr>
              <a:t>Yes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decEq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) 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t'</a:t>
            </a:r>
            <a:r>
              <a:rPr lang="en-US" dirty="0">
                <a:latin typeface="Lucida Console"/>
                <a:cs typeface="Lucida Console"/>
              </a:rPr>
              <a:t>) |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en-US" dirty="0">
                <a:latin typeface="Lucida Console"/>
                <a:cs typeface="Lucida Console"/>
              </a:rPr>
              <a:t>  =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            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(\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dirty="0">
                <a:latin typeface="Lucida Console"/>
                <a:cs typeface="Lucida Console"/>
              </a:rPr>
              <a:t> =&gt;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en-US" dirty="0">
                <a:latin typeface="Lucida Console"/>
                <a:cs typeface="Lucida Console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lemma_ts_injective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dirty="0">
                <a:latin typeface="Lucida Console"/>
                <a:cs typeface="Lucida Console"/>
              </a:rPr>
              <a:t>))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24</cp:revision>
  <dcterms:created xsi:type="dcterms:W3CDTF">2014-05-24T17:40:35Z</dcterms:created>
  <dcterms:modified xsi:type="dcterms:W3CDTF">2014-08-11T12:55:28Z</dcterms:modified>
</cp:coreProperties>
</file>