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2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597967" y="3382996"/>
            <a:ext cx="830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TData</a:t>
            </a:r>
            <a:r>
              <a:rPr lang="fr-FR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: </a:t>
            </a:r>
            <a:r>
              <a:rPr lang="fr-FR" dirty="0">
                <a:latin typeface="Lucida Console"/>
                <a:cs typeface="Lucida Console"/>
              </a:rPr>
              <a:t>{</a:t>
            </a:r>
            <a:r>
              <a:rPr lang="fr-FR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e</a:t>
            </a:r>
            <a:r>
              <a:rPr lang="fr-FR" dirty="0" smtClean="0"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: </a:t>
            </a:r>
            <a:r>
              <a:rPr lang="fr-FR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CEnum</a:t>
            </a:r>
            <a:r>
              <a:rPr lang="fr-FR" dirty="0">
                <a:solidFill>
                  <a:srgbClr val="000000"/>
                </a:solidFill>
                <a:latin typeface="Lucida Console"/>
                <a:cs typeface="Lucida Console"/>
              </a:rPr>
              <a:t>}</a:t>
            </a:r>
            <a:r>
              <a:rPr lang="fr-FR" dirty="0" smtClean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000000"/>
                </a:solidFill>
                <a:latin typeface="Lucida Console"/>
                <a:cs typeface="Lucida Console"/>
              </a:rPr>
              <a:t>-</a:t>
            </a:r>
            <a:r>
              <a:rPr lang="fr-FR" dirty="0" smtClean="0">
                <a:solidFill>
                  <a:srgbClr val="000000"/>
                </a:solidFill>
                <a:latin typeface="Lucida Console"/>
                <a:cs typeface="Lucida Console"/>
              </a:rPr>
              <a:t>&gt; </a:t>
            </a:r>
            <a:r>
              <a:rPr lang="fr-FR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TaggedDesc</a:t>
            </a:r>
            <a:r>
              <a:rPr lang="fr-FR" dirty="0" smtClean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E6B9B8"/>
                </a:solidFill>
                <a:latin typeface="Lucida Console"/>
                <a:cs typeface="Lucida Console"/>
              </a:rPr>
              <a:t>e </a:t>
            </a:r>
            <a:r>
              <a:rPr lang="fr-FR" dirty="0" smtClean="0">
                <a:solidFill>
                  <a:srgbClr val="E6B9B8"/>
                </a:solidFill>
                <a:latin typeface="Lucida Console"/>
                <a:cs typeface="Lucida Console"/>
              </a:rPr>
              <a:t>ix </a:t>
            </a:r>
            <a:r>
              <a:rPr lang="fr-FR" dirty="0" smtClean="0">
                <a:solidFill>
                  <a:srgbClr val="000000"/>
                </a:solidFill>
                <a:latin typeface="Lucida Console"/>
                <a:cs typeface="Lucida Console"/>
              </a:rPr>
              <a:t>-</a:t>
            </a:r>
            <a:r>
              <a:rPr lang="fr-FR" dirty="0" smtClean="0">
                <a:solidFill>
                  <a:srgbClr val="000000"/>
                </a:solidFill>
                <a:latin typeface="Lucida Console"/>
                <a:cs typeface="Lucida Console"/>
              </a:rPr>
              <a:t>&gt; (</a:t>
            </a:r>
            <a:r>
              <a:rPr lang="fr-FR" dirty="0" smtClean="0">
                <a:solidFill>
                  <a:srgbClr val="E6B9B8"/>
                </a:solidFill>
                <a:latin typeface="Lucida Console"/>
                <a:cs typeface="Lucida Console"/>
              </a:rPr>
              <a:t>ix </a:t>
            </a:r>
            <a:r>
              <a:rPr lang="fr-FR" dirty="0" smtClean="0">
                <a:latin typeface="Lucida Console"/>
                <a:cs typeface="Lucida Console"/>
              </a:rPr>
              <a:t>-&gt; </a:t>
            </a:r>
            <a:r>
              <a:rPr lang="fr-FR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Type</a:t>
            </a:r>
            <a:r>
              <a:rPr lang="fr-FR" dirty="0" smtClean="0">
                <a:latin typeface="Lucida Console"/>
                <a:cs typeface="Lucida Console"/>
              </a:rPr>
              <a:t>)</a:t>
            </a:r>
            <a:endParaRPr lang="fr-FR" dirty="0">
              <a:latin typeface="Lucida Console"/>
              <a:cs typeface="Lucida Console"/>
            </a:endParaRPr>
          </a:p>
          <a:p>
            <a:r>
              <a:rPr lang="fr-FR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TData</a:t>
            </a:r>
            <a:r>
              <a:rPr lang="fr-FR" dirty="0" smtClean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lang="fr-FR" dirty="0" smtClean="0">
                <a:solidFill>
                  <a:srgbClr val="E6B9B8"/>
                </a:solidFill>
                <a:latin typeface="Lucida Console"/>
                <a:cs typeface="Lucida Console"/>
              </a:rPr>
              <a:t>d </a:t>
            </a:r>
            <a:r>
              <a:rPr lang="fr-FR" dirty="0" smtClean="0">
                <a:solidFill>
                  <a:srgbClr val="000000"/>
                </a:solidFill>
                <a:latin typeface="Lucida Console"/>
                <a:cs typeface="Lucida Console"/>
              </a:rPr>
              <a:t>= </a:t>
            </a:r>
            <a:r>
              <a:rPr lang="fr-FR" dirty="0" smtClean="0">
                <a:solidFill>
                  <a:srgbClr val="8EB4E3"/>
                </a:solidFill>
                <a:latin typeface="Lucida Console"/>
                <a:cs typeface="Lucida Console"/>
              </a:rPr>
              <a:t>Data</a:t>
            </a:r>
            <a:r>
              <a:rPr lang="fr-FR" dirty="0" smtClean="0">
                <a:solidFill>
                  <a:srgbClr val="000000"/>
                </a:solidFill>
                <a:latin typeface="Lucida Console"/>
                <a:cs typeface="Lucida Console"/>
              </a:rPr>
              <a:t> (</a:t>
            </a:r>
            <a:r>
              <a:rPr lang="fr-FR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Untag</a:t>
            </a:r>
            <a:r>
              <a:rPr lang="fr-FR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d</a:t>
            </a:r>
            <a:r>
              <a:rPr lang="fr-FR" dirty="0" smtClean="0">
                <a:solidFill>
                  <a:srgbClr val="000000"/>
                </a:solidFill>
                <a:latin typeface="Lucida Console"/>
                <a:cs typeface="Lucida Console"/>
              </a:rPr>
              <a:t>)</a:t>
            </a:r>
            <a:endParaRPr lang="ro-RO" dirty="0">
              <a:solidFill>
                <a:srgbClr val="0000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28</Words>
  <Application>Microsoft Macintosh PowerPoint</Application>
  <PresentationFormat>Skærmshow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21</cp:revision>
  <dcterms:created xsi:type="dcterms:W3CDTF">2014-05-24T17:40:35Z</dcterms:created>
  <dcterms:modified xsi:type="dcterms:W3CDTF">2014-08-11T08:51:13Z</dcterms:modified>
</cp:coreProperties>
</file>