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19111" y="3706162"/>
            <a:ext cx="83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TaggedDesc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: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) -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 :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TaggedDesc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=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l e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 -&gt; </a:t>
            </a:r>
            <a:r>
              <a:rPr lang="fr-FR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endParaRPr lang="fr-FR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18</cp:revision>
  <dcterms:created xsi:type="dcterms:W3CDTF">2014-05-24T17:40:35Z</dcterms:created>
  <dcterms:modified xsi:type="dcterms:W3CDTF">2014-08-11T08:40:42Z</dcterms:modified>
</cp:coreProperties>
</file>