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154599" y="2936196"/>
            <a:ext cx="692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</a:t>
            </a:r>
            <a:r>
              <a:rPr lang="en-GB" dirty="0">
                <a:latin typeface="Lucida Console"/>
                <a:cs typeface="Lucida Console"/>
              </a:rPr>
              <a:t>-</a:t>
            </a:r>
            <a:r>
              <a:rPr lang="en-GB" dirty="0" smtClean="0">
                <a:latin typeface="Lucida Console"/>
                <a:cs typeface="Lucida Console"/>
              </a:rPr>
              <a:t>&gt;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) -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   </a:t>
            </a:r>
            <a:r>
              <a:rPr lang="en-GB" dirty="0" smtClean="0">
                <a:latin typeface="Lucida Console"/>
                <a:cs typeface="Lucida Console"/>
              </a:rPr>
              <a:t>: {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=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0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n</a:t>
            </a:r>
            <a:endParaRPr lang="en-GB" dirty="0" smtClean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  </a:t>
            </a:r>
            <a:r>
              <a:rPr lang="en-GB" dirty="0" smtClean="0">
                <a:latin typeface="Lucida Console"/>
                <a:cs typeface="Lucida Console"/>
              </a:rPr>
              <a:t>: {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m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} -&gt; </a:t>
            </a:r>
            <a:r>
              <a:rPr lang="en-GB" dirty="0">
                <a:latin typeface="Lucida Console"/>
                <a:cs typeface="Lucida Console"/>
              </a:rPr>
              <a:t>{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=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1 </a:t>
            </a:r>
            <a:r>
              <a:rPr lang="en-GB" dirty="0" smtClean="0">
                <a:latin typeface="Lucida Console"/>
                <a:cs typeface="Lucida Console"/>
              </a:rPr>
              <a:t>+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m</a:t>
            </a:r>
            <a:r>
              <a:rPr lang="en-GB" dirty="0" smtClean="0">
                <a:latin typeface="Lucida Console"/>
                <a:cs typeface="Lucida Console"/>
              </a:rPr>
              <a:t>} </a:t>
            </a:r>
            <a:r>
              <a:rPr lang="en-GB" dirty="0">
                <a:latin typeface="Lucida Console"/>
                <a:cs typeface="Lucida Console"/>
              </a:rPr>
              <a:t>-&gt;  </a:t>
            </a:r>
            <a:r>
              <a:rPr lang="en-GB" dirty="0" smtClean="0">
                <a:latin typeface="Lucida Console"/>
                <a:cs typeface="Lucida Console"/>
              </a:rPr>
              <a:t>   </a:t>
            </a: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          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m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n</a:t>
            </a: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</Words>
  <Application>Microsoft Macintosh PowerPoint</Application>
  <PresentationFormat>Skærmshow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20</cp:revision>
  <dcterms:created xsi:type="dcterms:W3CDTF">2014-05-23T10:03:59Z</dcterms:created>
  <dcterms:modified xsi:type="dcterms:W3CDTF">2014-08-09T15:46:59Z</dcterms:modified>
</cp:coreProperties>
</file>