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16/08/14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627430" y="2538296"/>
            <a:ext cx="8516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SynthesisePar</a:t>
            </a:r>
            <a:r>
              <a:rPr lang="en-US" b="1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: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ParDesc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-</a:t>
            </a:r>
            <a:r>
              <a:rPr lang="en-US" b="1" dirty="0">
                <a:latin typeface="Lucida Console"/>
                <a:cs typeface="Lucida Console"/>
              </a:rPr>
              <a:t>&gt;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-</a:t>
            </a:r>
            <a:r>
              <a:rPr lang="en-US" b="1" dirty="0">
                <a:latin typeface="Lucida Console"/>
                <a:cs typeface="Lucida Console"/>
              </a:rPr>
              <a:t>&gt; 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US" b="1" dirty="0">
                <a:latin typeface="Lucida Console"/>
                <a:cs typeface="Lucida Console"/>
              </a:rPr>
              <a:t>) -&gt;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-</a:t>
            </a:r>
            <a:r>
              <a:rPr lang="en-US" b="1" dirty="0">
                <a:latin typeface="Lucida Console"/>
                <a:cs typeface="Lucida Console"/>
              </a:rPr>
              <a:t>&gt; 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US" b="1" dirty="0">
                <a:latin typeface="Lucida Console"/>
                <a:cs typeface="Lucida Console"/>
              </a:rPr>
              <a:t>)</a:t>
            </a:r>
          </a:p>
          <a:p>
            <a:r>
              <a:rPr lang="en-US" b="1" dirty="0" err="1">
                <a:solidFill>
                  <a:schemeClr val="accent2"/>
                </a:solidFill>
                <a:latin typeface="Lucida Console"/>
                <a:cs typeface="Lucida Console"/>
              </a:rPr>
              <a:t>SynthesisePar</a:t>
            </a:r>
            <a:r>
              <a:rPr lang="en-US" b="1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Lucida Console"/>
                <a:cs typeface="Lucida Console"/>
              </a:rPr>
              <a:t>Ret</a:t>
            </a:r>
            <a:r>
              <a:rPr lang="en-US" b="1" dirty="0" smtClean="0">
                <a:latin typeface="Lucida Console"/>
                <a:cs typeface="Lucida Console"/>
              </a:rPr>
              <a:t>      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()</a:t>
            </a:r>
            <a:endParaRPr lang="en-US" b="1" dirty="0">
              <a:latin typeface="Lucida Console"/>
              <a:cs typeface="Lucida Console"/>
            </a:endParaRPr>
          </a:p>
          <a:p>
            <a:r>
              <a:rPr lang="en-US" b="1" dirty="0" err="1">
                <a:solidFill>
                  <a:schemeClr val="accent2"/>
                </a:solidFill>
                <a:latin typeface="Lucida Console"/>
                <a:cs typeface="Lucida Console"/>
              </a:rPr>
              <a:t>SynthesisePar</a:t>
            </a:r>
            <a:r>
              <a:rPr lang="en-US" b="1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b="1" dirty="0">
                <a:latin typeface="Lucida Console"/>
                <a:cs typeface="Lucida Console"/>
              </a:rPr>
              <a:t>) </a:t>
            </a:r>
            <a:r>
              <a:rPr lang="en-US" b="1" dirty="0" smtClean="0">
                <a:latin typeface="Lucida Console"/>
                <a:cs typeface="Lucida Console"/>
              </a:rPr>
              <a:t> 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 </a:t>
            </a:r>
            <a:endParaRPr lang="en-US" b="1" dirty="0" smtClean="0">
              <a:latin typeface="Lucida Console"/>
              <a:cs typeface="Lucida Console"/>
            </a:endParaRPr>
          </a:p>
          <a:p>
            <a:r>
              <a:rPr lang="en-US" b="1" dirty="0" smtClean="0">
                <a:latin typeface="Lucida Console"/>
                <a:cs typeface="Lucida Console"/>
              </a:rPr>
              <a:t>	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rec</a:t>
            </a:r>
            <a:r>
              <a:rPr lang="en-US" b="1" dirty="0" smtClean="0">
                <a:latin typeface="Lucida Console"/>
                <a:cs typeface="Lucida Console"/>
              </a:rPr>
              <a:t> :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a 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**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Lucida Console"/>
                <a:cs typeface="Lucida Console"/>
              </a:rPr>
              <a:t>SynthesisePar</a:t>
            </a:r>
            <a:r>
              <a:rPr lang="en-US" b="1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US" b="1" dirty="0" err="1">
                <a:solidFill>
                  <a:schemeClr val="accent2"/>
                </a:solidFill>
                <a:latin typeface="Lucida Console"/>
                <a:cs typeface="Lucida Console"/>
              </a:rPr>
              <a:t>SynthesisePar</a:t>
            </a:r>
            <a:r>
              <a:rPr lang="en-US" b="1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 err="1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US" b="1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b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b="1" dirty="0" smtClean="0">
                <a:latin typeface="Lucida Console"/>
                <a:cs typeface="Lucida Console"/>
              </a:rPr>
              <a:t>)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 </a:t>
            </a:r>
            <a:endParaRPr lang="en-US" b="1" dirty="0" smtClean="0">
              <a:latin typeface="Lucida Console"/>
              <a:cs typeface="Lucida Console"/>
            </a:endParaRPr>
          </a:p>
          <a:p>
            <a:r>
              <a:rPr lang="en-US" b="1" dirty="0" smtClean="0">
                <a:latin typeface="Lucida Console"/>
                <a:cs typeface="Lucida Console"/>
              </a:rPr>
              <a:t>	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(</a:t>
            </a:r>
            <a:r>
              <a:rPr lang="en-US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arg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: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b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**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Lucida Console"/>
                <a:cs typeface="Lucida Console"/>
              </a:rPr>
              <a:t>SynthesisePar</a:t>
            </a:r>
            <a:r>
              <a:rPr lang="en-US" b="1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arg</a:t>
            </a:r>
            <a:r>
              <a:rPr lang="en-US" b="1" dirty="0" smtClean="0">
                <a:latin typeface="Lucida Console"/>
                <a:cs typeface="Lucida Console"/>
              </a:rPr>
              <a:t>)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x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  <a:endParaRPr lang="en-US" b="1" dirty="0">
              <a:solidFill>
                <a:srgbClr val="558ED5"/>
              </a:solidFill>
              <a:latin typeface="Lucida Console"/>
              <a:cs typeface="Lucida Console"/>
            </a:endParaRPr>
          </a:p>
          <a:p>
            <a:r>
              <a:rPr lang="en-US" b="1" dirty="0" err="1">
                <a:solidFill>
                  <a:schemeClr val="accent2"/>
                </a:solidFill>
                <a:latin typeface="Lucida Console"/>
                <a:cs typeface="Lucida Console"/>
              </a:rPr>
              <a:t>SynthesisePar</a:t>
            </a:r>
            <a:r>
              <a:rPr lang="en-US" b="1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(</a:t>
            </a:r>
            <a:r>
              <a:rPr lang="en-US" b="1" dirty="0" smtClean="0">
                <a:solidFill>
                  <a:srgbClr val="9BBB59"/>
                </a:solidFill>
                <a:latin typeface="Lucida Console"/>
                <a:cs typeface="Lucida Console"/>
              </a:rPr>
              <a:t>Par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b="1" dirty="0">
                <a:latin typeface="Lucida Console"/>
                <a:cs typeface="Lucida Console"/>
              </a:rPr>
              <a:t>)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x a </a:t>
            </a:r>
            <a:r>
              <a:rPr lang="en-US" b="1" dirty="0">
                <a:latin typeface="Lucida Console"/>
                <a:cs typeface="Lucida Console"/>
              </a:rPr>
              <a:t>= </a:t>
            </a:r>
          </a:p>
          <a:p>
            <a:r>
              <a:rPr lang="en-US" b="1" dirty="0">
                <a:latin typeface="Lucida Console"/>
                <a:cs typeface="Lucida Console"/>
              </a:rPr>
              <a:t>	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(</a:t>
            </a:r>
            <a:r>
              <a:rPr lang="en-US" b="1" dirty="0" err="1">
                <a:solidFill>
                  <a:srgbClr val="D99694"/>
                </a:solidFill>
                <a:latin typeface="Lucida Console"/>
                <a:cs typeface="Lucida Console"/>
              </a:rPr>
              <a:t>arg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: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a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558ED5"/>
                </a:solidFill>
                <a:latin typeface="Lucida Console"/>
                <a:cs typeface="Lucida Console"/>
              </a:rPr>
              <a:t>**</a:t>
            </a:r>
            <a:r>
              <a:rPr lang="en-US" b="1" dirty="0">
                <a:latin typeface="Lucida Console"/>
                <a:cs typeface="Lucida Console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Lucida Console"/>
                <a:cs typeface="Lucida Console"/>
              </a:rPr>
              <a:t>SynthesisePar</a:t>
            </a:r>
            <a:r>
              <a:rPr lang="en-US" b="1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d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>
                <a:solidFill>
                  <a:srgbClr val="D99694"/>
                </a:solidFill>
                <a:latin typeface="Lucida Console"/>
                <a:cs typeface="Lucida Console"/>
              </a:rPr>
              <a:t>x a</a:t>
            </a:r>
            <a:r>
              <a:rPr lang="en-US" b="1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  <a:endParaRPr lang="en-GB" dirty="0">
              <a:solidFill>
                <a:srgbClr val="558ED5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Macintosh PowerPoint</Application>
  <PresentationFormat>Skærmshow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15</cp:revision>
  <dcterms:created xsi:type="dcterms:W3CDTF">2014-05-24T17:40:35Z</dcterms:created>
  <dcterms:modified xsi:type="dcterms:W3CDTF">2014-08-16T16:42:27Z</dcterms:modified>
</cp:coreProperties>
</file>