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507163" y="3393906"/>
            <a:ext cx="603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SynthesisePar</a:t>
            </a:r>
            <a:r>
              <a:rPr lang="en-US" b="1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CompRec</a:t>
            </a:r>
            <a:r>
              <a:rPr lang="en-US" b="1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f d</a:t>
            </a:r>
            <a:r>
              <a:rPr lang="en-US" b="1" dirty="0">
                <a:latin typeface="Lucida Console"/>
                <a:cs typeface="Lucida Console"/>
              </a:rPr>
              <a:t>)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 </a:t>
            </a:r>
          </a:p>
          <a:p>
            <a:r>
              <a:rPr lang="en-US" b="1" dirty="0">
                <a:latin typeface="Lucida Console"/>
                <a:cs typeface="Lucida Console"/>
              </a:rPr>
              <a:t>	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rec</a:t>
            </a:r>
            <a:r>
              <a:rPr lang="en-US" b="1" dirty="0" smtClean="0">
                <a:latin typeface="Lucida Console"/>
                <a:cs typeface="Lucida Console"/>
              </a:rPr>
              <a:t>: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f a</a:t>
            </a:r>
            <a:r>
              <a:rPr lang="en-US" b="1" dirty="0">
                <a:latin typeface="Lucida Console"/>
                <a:cs typeface="Lucida Console"/>
              </a:rPr>
              <a:t>)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**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b="1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SynthesisePar</a:t>
            </a:r>
            <a:r>
              <a:rPr lang="en-US" b="1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d x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  <a:endParaRPr lang="en-US" b="1" dirty="0">
              <a:solidFill>
                <a:srgbClr val="558ED5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18</cp:revision>
  <dcterms:created xsi:type="dcterms:W3CDTF">2014-05-24T17:40:35Z</dcterms:created>
  <dcterms:modified xsi:type="dcterms:W3CDTF">2014-08-16T16:41:43Z</dcterms:modified>
</cp:coreProperties>
</file>