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208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14/08/14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226178" y="3032549"/>
            <a:ext cx="6647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Lucida Console"/>
                <a:cs typeface="Lucida Console"/>
              </a:rPr>
              <a:t>class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Uniplate</a:t>
            </a:r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GB" dirty="0">
                <a:latin typeface="Lucida Console"/>
                <a:cs typeface="Lucida Console"/>
              </a:rPr>
              <a:t> </a:t>
            </a:r>
            <a:r>
              <a:rPr lang="en-GB" b="1" dirty="0">
                <a:latin typeface="Lucida Console"/>
                <a:cs typeface="Lucida Console"/>
              </a:rPr>
              <a:t>=</a:t>
            </a:r>
            <a:r>
              <a:rPr lang="en-GB" dirty="0">
                <a:latin typeface="Lucida Console"/>
                <a:cs typeface="Lucida Console"/>
              </a:rPr>
              <a:t>&gt; </a:t>
            </a:r>
            <a:r>
              <a:rPr lang="en-GB" dirty="0" err="1">
                <a:solidFill>
                  <a:srgbClr val="8EB4E3"/>
                </a:solidFill>
                <a:latin typeface="Lucida Console"/>
                <a:cs typeface="Lucida Console"/>
              </a:rPr>
              <a:t>Biplate</a:t>
            </a:r>
            <a:r>
              <a:rPr lang="en-GB" dirty="0">
                <a:solidFill>
                  <a:srgbClr val="8EB4E3"/>
                </a:solidFill>
                <a:latin typeface="Lucida Console"/>
                <a:cs typeface="Lucida Console"/>
              </a:rPr>
              <a:t> </a:t>
            </a:r>
            <a:r>
              <a:rPr lang="en-GB" dirty="0">
                <a:solidFill>
                  <a:srgbClr val="E6B9B8"/>
                </a:solidFill>
                <a:latin typeface="Lucida Console"/>
                <a:cs typeface="Lucida Console"/>
              </a:rPr>
              <a:t>from to </a:t>
            </a:r>
            <a:r>
              <a:rPr lang="en-GB" b="1" dirty="0">
                <a:latin typeface="Lucida Console"/>
                <a:cs typeface="Lucida Console"/>
              </a:rPr>
              <a:t>where</a:t>
            </a:r>
            <a:endParaRPr lang="en-GB" dirty="0">
              <a:latin typeface="Lucida Console"/>
              <a:cs typeface="Lucida Console"/>
            </a:endParaRPr>
          </a:p>
          <a:p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biplate</a:t>
            </a:r>
            <a:r>
              <a:rPr lang="en-US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en-US" b="1" dirty="0" smtClean="0">
                <a:latin typeface="Lucida Console"/>
                <a:cs typeface="Lucida Console"/>
              </a:rPr>
              <a:t>: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List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 smtClean="0"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List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b="1" dirty="0">
                <a:latin typeface="Lucida Console"/>
                <a:cs typeface="Lucida Console"/>
              </a:rPr>
              <a:t>-&gt;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endParaRPr lang="en-GB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27</cp:revision>
  <dcterms:created xsi:type="dcterms:W3CDTF">2014-05-24T17:40:35Z</dcterms:created>
  <dcterms:modified xsi:type="dcterms:W3CDTF">2014-08-14T18:48:53Z</dcterms:modified>
</cp:coreProperties>
</file>