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88" y="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3032549"/>
            <a:ext cx="846046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onsole"/>
                <a:cs typeface="Lucida Console"/>
              </a:rPr>
              <a:t>d</a:t>
            </a:r>
            <a:r>
              <a:rPr lang="en-US" b="1" dirty="0" smtClean="0">
                <a:latin typeface="Lucida Console"/>
                <a:cs typeface="Lucida Console"/>
              </a:rPr>
              <a:t>ata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Title </a:t>
            </a:r>
            <a:r>
              <a:rPr lang="en-US" dirty="0" smtClean="0">
                <a:latin typeface="Lucida Console"/>
                <a:cs typeface="Lucida Console"/>
              </a:rPr>
              <a:t>= </a:t>
            </a:r>
            <a:r>
              <a:rPr lang="en-US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MkTitle</a:t>
            </a:r>
            <a:r>
              <a:rPr lang="en-US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String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b="1" dirty="0" smtClean="0">
                <a:latin typeface="Lucida Console"/>
                <a:cs typeface="Lucida Console"/>
              </a:rPr>
              <a:t>data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Timestamp</a:t>
            </a:r>
            <a:r>
              <a:rPr lang="en-US" dirty="0" smtClean="0">
                <a:latin typeface="Lucida Console"/>
                <a:cs typeface="Lucida Console"/>
              </a:rPr>
              <a:t> = </a:t>
            </a:r>
            <a:r>
              <a:rPr lang="en-US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MkTimestamp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endParaRPr lang="en-US" dirty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b="1" dirty="0">
                <a:latin typeface="Lucida Console"/>
                <a:cs typeface="Lucida Console"/>
              </a:rPr>
              <a:t>data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Post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Single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Title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Timestamp </a:t>
            </a:r>
            <a:endParaRPr lang="en-US" dirty="0" smtClean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		|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Aggregate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List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Post</a:t>
            </a:r>
            <a:r>
              <a:rPr lang="en-US" dirty="0" smtClean="0">
                <a:latin typeface="Lucida Console"/>
                <a:cs typeface="Lucida Console"/>
              </a:rPr>
              <a:t>)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Macintosh PowerPoint</Application>
  <PresentationFormat>Skærmshow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23</cp:revision>
  <dcterms:created xsi:type="dcterms:W3CDTF">2014-05-24T17:40:35Z</dcterms:created>
  <dcterms:modified xsi:type="dcterms:W3CDTF">2014-08-14T17:09:00Z</dcterms:modified>
</cp:coreProperties>
</file>