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3032549"/>
            <a:ext cx="846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t</a:t>
            </a:r>
            <a:r>
              <a:rPr lang="en-US" dirty="0" smtClean="0">
                <a:solidFill>
                  <a:schemeClr val="accent2"/>
                </a:solidFill>
                <a:latin typeface="Lucida Console"/>
                <a:cs typeface="Lucida Console"/>
              </a:rPr>
              <a:t>imestamps </a:t>
            </a:r>
            <a:r>
              <a:rPr lang="en-US" b="1" dirty="0" smtClean="0">
                <a:latin typeface="Lucida Console"/>
                <a:cs typeface="Lucida Console"/>
              </a:rPr>
              <a:t>: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Post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-&gt;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List Timestamp</a:t>
            </a:r>
            <a:endParaRPr lang="en-US" dirty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timestamps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universeBi</a:t>
            </a:r>
            <a:endParaRPr lang="en-US" dirty="0">
              <a:solidFill>
                <a:schemeClr val="accent2"/>
              </a:solidFill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capitaliseTitles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: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Post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-&gt;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Post </a:t>
            </a:r>
          </a:p>
          <a:p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capitaliseTitles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=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transformBi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capitalise</a:t>
            </a:r>
            <a:endParaRPr lang="en-US" dirty="0">
              <a:solidFill>
                <a:srgbClr val="C0504D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25</cp:revision>
  <dcterms:created xsi:type="dcterms:W3CDTF">2014-05-24T17:40:35Z</dcterms:created>
  <dcterms:modified xsi:type="dcterms:W3CDTF">2014-08-14T17:11:32Z</dcterms:modified>
</cp:coreProperties>
</file>