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82321" y="3032549"/>
            <a:ext cx="846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universeBi</a:t>
            </a:r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b="1" dirty="0" smtClean="0">
                <a:latin typeface="Lucida Console"/>
                <a:cs typeface="Lucida Console"/>
              </a:rPr>
              <a:t>: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Biplate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from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to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</a:t>
            </a:r>
            <a:r>
              <a:rPr lang="en-US" b="1" dirty="0" smtClean="0">
                <a:latin typeface="Lucida Console"/>
                <a:cs typeface="Lucida Console"/>
              </a:rPr>
              <a:t>&gt;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from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-&gt;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List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to</a:t>
            </a:r>
          </a:p>
          <a:p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transformBi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: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8EB4E3"/>
                </a:solidFill>
                <a:latin typeface="Lucida Console"/>
                <a:cs typeface="Lucida Console"/>
              </a:rPr>
              <a:t>Biplate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from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to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</a:t>
            </a:r>
            <a:r>
              <a:rPr lang="en-US" b="1" dirty="0" smtClean="0">
                <a:latin typeface="Lucida Console"/>
                <a:cs typeface="Lucida Console"/>
              </a:rPr>
              <a:t>&gt;</a:t>
            </a:r>
            <a:r>
              <a:rPr lang="en-US" dirty="0" smtClean="0">
                <a:latin typeface="Lucida Console"/>
                <a:cs typeface="Lucida Console"/>
              </a:rPr>
              <a:t> (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to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-&gt;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to</a:t>
            </a:r>
            <a:r>
              <a:rPr lang="en-US" dirty="0">
                <a:latin typeface="Lucida Console"/>
                <a:cs typeface="Lucida Console"/>
              </a:rPr>
              <a:t>) </a:t>
            </a:r>
            <a:r>
              <a:rPr lang="en-US" b="1" dirty="0">
                <a:latin typeface="Lucida Console"/>
                <a:cs typeface="Lucida Console"/>
              </a:rPr>
              <a:t>-&gt;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from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-&gt;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from</a:t>
            </a:r>
            <a:endParaRPr lang="en-US" dirty="0">
              <a:solidFill>
                <a:srgbClr val="E6B9B8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19</cp:revision>
  <dcterms:created xsi:type="dcterms:W3CDTF">2014-05-24T17:40:35Z</dcterms:created>
  <dcterms:modified xsi:type="dcterms:W3CDTF">2014-08-14T17:03:10Z</dcterms:modified>
</cp:coreProperties>
</file>