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15/08/14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482321" y="3032549"/>
            <a:ext cx="8460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universeBi</a:t>
            </a:r>
            <a:r>
              <a:rPr lang="en-US" dirty="0">
                <a:latin typeface="Lucida Console"/>
                <a:cs typeface="Lucida Console"/>
              </a:rPr>
              <a:t>  </a:t>
            </a:r>
            <a:r>
              <a:rPr lang="en-US" dirty="0" smtClean="0">
                <a:latin typeface="Lucida Console"/>
                <a:cs typeface="Lucida Console"/>
              </a:rPr>
              <a:t>: {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from</a:t>
            </a:r>
            <a:r>
              <a:rPr lang="en-US" dirty="0" smtClean="0">
                <a:latin typeface="Lucida Console"/>
                <a:cs typeface="Lucida Console"/>
              </a:rPr>
              <a:t>,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en-US" dirty="0" smtClean="0">
                <a:latin typeface="Lucida Console"/>
                <a:cs typeface="Lucida Console"/>
              </a:rPr>
              <a:t>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Type</a:t>
            </a:r>
            <a:r>
              <a:rPr lang="en-US" dirty="0" smtClean="0">
                <a:latin typeface="Lucida Console"/>
                <a:cs typeface="Lucida Console"/>
              </a:rPr>
              <a:t>} -&gt; {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US" dirty="0" smtClean="0">
                <a:latin typeface="Lucida Console"/>
                <a:cs typeface="Lucida Console"/>
              </a:rPr>
              <a:t> :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en-US" dirty="0" smtClean="0">
                <a:latin typeface="Lucida Console"/>
                <a:cs typeface="Lucida Console"/>
              </a:rPr>
              <a:t> -&gt; 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n-US" dirty="0" smtClean="0">
                <a:latin typeface="Lucida Console"/>
                <a:cs typeface="Lucida Console"/>
              </a:rPr>
              <a:t>} -&gt;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            </a:t>
            </a:r>
            <a:r>
              <a:rPr lang="en-US" dirty="0" smtClean="0">
                <a:latin typeface="Lucida Console"/>
                <a:cs typeface="Lucida Console"/>
              </a:rPr>
              <a:t>{</a:t>
            </a:r>
            <a:r>
              <a:rPr lang="en-US" b="1" dirty="0" smtClean="0">
                <a:latin typeface="Lucida Console"/>
                <a:cs typeface="Lucida Console"/>
              </a:rPr>
              <a:t>default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%instance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bip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: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Biplate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from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US" dirty="0" smtClean="0">
                <a:latin typeface="Lucida Console"/>
                <a:cs typeface="Lucida Console"/>
              </a:rPr>
              <a:t>} -&gt;</a:t>
            </a:r>
          </a:p>
          <a:p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            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from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-&gt;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List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: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ix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**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to </a:t>
            </a:r>
            <a:r>
              <a:rPr lang="en-US" dirty="0" err="1" smtClean="0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  <a:endParaRPr lang="en-US" dirty="0" smtClean="0">
              <a:solidFill>
                <a:srgbClr val="8EB4E3"/>
              </a:solidFill>
              <a:latin typeface="Lucida Console"/>
              <a:cs typeface="Lucida Console"/>
            </a:endParaRPr>
          </a:p>
          <a:p>
            <a:r>
              <a:rPr lang="en-US" dirty="0" err="1">
                <a:solidFill>
                  <a:schemeClr val="accent2"/>
                </a:solidFill>
                <a:latin typeface="Lucida Console"/>
                <a:cs typeface="Lucida Console"/>
              </a:rPr>
              <a:t>transformBi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smtClean="0">
                <a:latin typeface="Lucida Console"/>
                <a:cs typeface="Lucida Console"/>
              </a:rPr>
              <a:t>: </a:t>
            </a:r>
            <a:r>
              <a:rPr lang="en-US" dirty="0">
                <a:latin typeface="Lucida Console"/>
                <a:cs typeface="Lucida Console"/>
              </a:rPr>
              <a:t>{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from</a:t>
            </a:r>
            <a:r>
              <a:rPr lang="en-US" dirty="0">
                <a:latin typeface="Lucida Console"/>
                <a:cs typeface="Lucida Console"/>
              </a:rPr>
              <a:t>,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en-US" dirty="0">
                <a:latin typeface="Lucida Console"/>
                <a:cs typeface="Lucida Console"/>
              </a:rPr>
              <a:t> : Type} -&gt; {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to</a:t>
            </a:r>
            <a:r>
              <a:rPr lang="en-US" dirty="0">
                <a:latin typeface="Lucida Console"/>
                <a:cs typeface="Lucida Console"/>
              </a:rPr>
              <a:t> :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ix</a:t>
            </a:r>
            <a:r>
              <a:rPr lang="en-US" dirty="0">
                <a:latin typeface="Lucida Console"/>
                <a:cs typeface="Lucida Console"/>
              </a:rPr>
              <a:t> -&gt;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Type</a:t>
            </a:r>
            <a:r>
              <a:rPr lang="en-US" dirty="0">
                <a:latin typeface="Lucida Console"/>
                <a:cs typeface="Lucida Console"/>
              </a:rPr>
              <a:t>} -&gt;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             </a:t>
            </a:r>
            <a:r>
              <a:rPr lang="en-US" dirty="0">
                <a:latin typeface="Lucida Console"/>
                <a:cs typeface="Lucida Console"/>
              </a:rPr>
              <a:t>{</a:t>
            </a:r>
            <a:r>
              <a:rPr lang="en-US" b="1" dirty="0">
                <a:latin typeface="Lucida Console"/>
                <a:cs typeface="Lucida Console"/>
              </a:rPr>
              <a:t>default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CCC1DA"/>
                </a:solidFill>
                <a:latin typeface="Lucida Console"/>
                <a:cs typeface="Lucida Console"/>
              </a:rPr>
              <a:t>%instance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bip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 :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Biplate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from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to</a:t>
            </a:r>
            <a:r>
              <a:rPr lang="en-US" dirty="0">
                <a:latin typeface="Lucida Console"/>
                <a:cs typeface="Lucida Console"/>
              </a:rPr>
              <a:t>} </a:t>
            </a:r>
            <a:r>
              <a:rPr lang="en-US" dirty="0" smtClean="0">
                <a:latin typeface="Lucida Console"/>
                <a:cs typeface="Lucida Console"/>
              </a:rPr>
              <a:t>–&gt;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              </a:t>
            </a:r>
            <a:r>
              <a:rPr lang="en-US" dirty="0" smtClean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dirty="0" err="1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ix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**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to </a:t>
            </a:r>
            <a:r>
              <a:rPr lang="en-US" dirty="0" err="1">
                <a:solidFill>
                  <a:srgbClr val="E6B9B8"/>
                </a:solidFill>
                <a:latin typeface="Lucida Console"/>
                <a:cs typeface="Lucida Console"/>
              </a:rPr>
              <a:t>i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-&gt;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j </a:t>
            </a:r>
            <a:r>
              <a:rPr lang="en-US" dirty="0">
                <a:latin typeface="Lucida Console"/>
                <a:cs typeface="Lucida Console"/>
              </a:rPr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Console"/>
                <a:cs typeface="Lucida Console"/>
              </a:rPr>
              <a:t>ix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>
                <a:solidFill>
                  <a:srgbClr val="8EB4E3"/>
                </a:solidFill>
                <a:latin typeface="Lucida Console"/>
                <a:cs typeface="Lucida Console"/>
              </a:rPr>
              <a:t>** </a:t>
            </a:r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to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j</a:t>
            </a:r>
            <a:r>
              <a:rPr lang="en-US" dirty="0" smtClean="0">
                <a:solidFill>
                  <a:srgbClr val="8EB4E3"/>
                </a:solidFill>
                <a:latin typeface="Lucida Console"/>
                <a:cs typeface="Lucida Console"/>
              </a:rPr>
              <a:t>)</a:t>
            </a:r>
            <a:r>
              <a:rPr lang="en-US" dirty="0" smtClean="0">
                <a:latin typeface="Lucida Console"/>
                <a:cs typeface="Lucida Console"/>
              </a:rPr>
              <a:t>) -</a:t>
            </a:r>
            <a:r>
              <a:rPr lang="en-US" dirty="0">
                <a:latin typeface="Lucida Console"/>
                <a:cs typeface="Lucida Console"/>
              </a:rPr>
              <a:t>&gt; </a:t>
            </a:r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>
                <a:solidFill>
                  <a:srgbClr val="E6B9B8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			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from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>
                <a:latin typeface="Lucida Console"/>
                <a:cs typeface="Lucida Console"/>
              </a:rPr>
              <a:t>-&gt; </a:t>
            </a:r>
            <a:r>
              <a:rPr lang="en-US" dirty="0" smtClean="0">
                <a:solidFill>
                  <a:srgbClr val="E6B9B8"/>
                </a:solidFill>
                <a:latin typeface="Lucida Console"/>
                <a:cs typeface="Lucida Console"/>
              </a:rPr>
              <a:t>from</a:t>
            </a:r>
            <a:endParaRPr lang="en-US" dirty="0">
              <a:solidFill>
                <a:srgbClr val="E6B9B8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107</Words>
  <Application>Microsoft Macintosh PowerPoint</Application>
  <PresentationFormat>Skærmshow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27</cp:revision>
  <dcterms:created xsi:type="dcterms:W3CDTF">2014-05-24T17:40:35Z</dcterms:created>
  <dcterms:modified xsi:type="dcterms:W3CDTF">2014-08-15T18:50:35Z</dcterms:modified>
</cp:coreProperties>
</file>