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226178" y="2343120"/>
            <a:ext cx="6647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instance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Biplate</a:t>
            </a: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8EB4E3"/>
                </a:solidFill>
                <a:latin typeface="Lucida Console"/>
                <a:cs typeface="Lucida Console"/>
              </a:rPr>
              <a:t>Post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8EB4E3"/>
                </a:solidFill>
                <a:latin typeface="Lucida Console"/>
                <a:cs typeface="Lucida Console"/>
              </a:rPr>
              <a:t>Timestamp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b="1" dirty="0">
                <a:latin typeface="Lucida Console"/>
                <a:cs typeface="Lucida Console"/>
              </a:rPr>
              <a:t>where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  </a:t>
            </a:r>
            <a:r>
              <a:rPr lang="en-GB" dirty="0" err="1">
                <a:solidFill>
                  <a:schemeClr val="accent2"/>
                </a:solidFill>
                <a:latin typeface="Lucida Console"/>
                <a:cs typeface="Lucida Console"/>
              </a:rPr>
              <a:t>biplate</a:t>
            </a:r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Single </a:t>
            </a:r>
            <a:r>
              <a:rPr lang="en-GB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ttl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err="1">
                <a:solidFill>
                  <a:srgbClr val="E6B9B8"/>
                </a:solidFill>
                <a:latin typeface="Lucida Console"/>
                <a:cs typeface="Lucida Console"/>
              </a:rPr>
              <a:t>ts</a:t>
            </a:r>
            <a:r>
              <a:rPr lang="en-GB" dirty="0">
                <a:latin typeface="Lucida Console"/>
                <a:cs typeface="Lucida Console"/>
              </a:rPr>
              <a:t>)  </a:t>
            </a:r>
            <a:r>
              <a:rPr lang="en-GB" b="1" dirty="0">
                <a:latin typeface="Lucida Console"/>
                <a:cs typeface="Lucida Console"/>
              </a:rPr>
              <a:t>=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  </a:t>
            </a:r>
            <a:r>
              <a:rPr lang="en-GB" dirty="0" smtClean="0">
                <a:latin typeface="Lucida Console"/>
                <a:cs typeface="Lucida Console"/>
              </a:rPr>
              <a:t>  </a:t>
            </a:r>
            <a:r>
              <a:rPr lang="ro-RO" dirty="0" smtClean="0">
                <a:latin typeface="Lucida Console"/>
                <a:cs typeface="Lucida Console"/>
              </a:rPr>
              <a:t>(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[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ts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]</a:t>
            </a:r>
            <a:r>
              <a:rPr lang="ro-RO" dirty="0">
                <a:latin typeface="Lucida Console"/>
                <a:cs typeface="Lucida Console"/>
              </a:rPr>
              <a:t>, </a:t>
            </a:r>
          </a:p>
          <a:p>
            <a:r>
              <a:rPr lang="ro-RO" dirty="0">
                <a:latin typeface="Lucida Console"/>
                <a:cs typeface="Lucida Console"/>
              </a:rPr>
              <a:t>   </a:t>
            </a:r>
            <a:r>
              <a:rPr lang="ro-RO" dirty="0" smtClean="0">
                <a:latin typeface="Lucida Console"/>
                <a:cs typeface="Lucida Console"/>
              </a:rPr>
              <a:t>  \</a:t>
            </a:r>
            <a:r>
              <a:rPr lang="ro-RO" dirty="0" smtClean="0">
                <a:solidFill>
                  <a:srgbClr val="9BBB59"/>
                </a:solidFill>
                <a:latin typeface="Lucida Console"/>
                <a:cs typeface="Lucida Console"/>
              </a:rPr>
              <a:t>[</a:t>
            </a:r>
            <a:r>
              <a:rPr lang="ro-RO" dirty="0" smtClean="0">
                <a:solidFill>
                  <a:srgbClr val="E6B9B8"/>
                </a:solidFill>
                <a:latin typeface="Lucida Console"/>
                <a:cs typeface="Lucida Console"/>
              </a:rPr>
              <a:t>ts’</a:t>
            </a:r>
            <a:r>
              <a:rPr lang="ro-RO" dirty="0" smtClean="0">
                <a:solidFill>
                  <a:srgbClr val="9BBB59"/>
                </a:solidFill>
                <a:latin typeface="Lucida Console"/>
                <a:cs typeface="Lucida Console"/>
              </a:rPr>
              <a:t>]</a:t>
            </a:r>
            <a:r>
              <a:rPr lang="ro-RO" dirty="0" smtClean="0">
                <a:latin typeface="Lucida Console"/>
                <a:cs typeface="Lucida Console"/>
              </a:rPr>
              <a:t> </a:t>
            </a:r>
            <a:r>
              <a:rPr lang="ro-RO" b="1" dirty="0" smtClean="0">
                <a:latin typeface="Lucida Console"/>
                <a:cs typeface="Lucida Console"/>
              </a:rPr>
              <a:t>=&gt;</a:t>
            </a:r>
            <a:r>
              <a:rPr lang="ro-RO" dirty="0" smtClean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Single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ttl</a:t>
            </a:r>
            <a:r>
              <a:rPr lang="ro-RO" dirty="0">
                <a:latin typeface="Lucida Console"/>
                <a:cs typeface="Lucida Console"/>
              </a:rPr>
              <a:t> </a:t>
            </a:r>
            <a:r>
              <a:rPr lang="ro-RO" dirty="0" smtClean="0">
                <a:solidFill>
                  <a:srgbClr val="E6B9B8"/>
                </a:solidFill>
                <a:latin typeface="Lucida Console"/>
                <a:cs typeface="Lucida Console"/>
              </a:rPr>
              <a:t>ts’</a:t>
            </a:r>
            <a:r>
              <a:rPr lang="ro-RO" dirty="0" smtClean="0">
                <a:latin typeface="Lucida Console"/>
                <a:cs typeface="Lucida Console"/>
              </a:rPr>
              <a:t>)</a:t>
            </a:r>
            <a:endParaRPr lang="ro-RO" dirty="0">
              <a:latin typeface="Lucida Console"/>
              <a:cs typeface="Lucida Console"/>
            </a:endParaRPr>
          </a:p>
          <a:p>
            <a:r>
              <a:rPr lang="ro-RO" dirty="0">
                <a:latin typeface="Lucida Console"/>
                <a:cs typeface="Lucida Console"/>
              </a:rPr>
              <a:t> </a:t>
            </a:r>
          </a:p>
          <a:p>
            <a:r>
              <a:rPr lang="ro-RO" dirty="0">
                <a:latin typeface="Lucida Console"/>
                <a:cs typeface="Lucida Console"/>
              </a:rPr>
              <a:t>  </a:t>
            </a:r>
            <a:r>
              <a:rPr lang="ro-RO" dirty="0">
                <a:solidFill>
                  <a:srgbClr val="C0504D"/>
                </a:solidFill>
                <a:latin typeface="Lucida Console"/>
                <a:cs typeface="Lucida Console"/>
              </a:rPr>
              <a:t>biplate</a:t>
            </a:r>
            <a:r>
              <a:rPr lang="ro-RO" dirty="0">
                <a:latin typeface="Lucida Console"/>
                <a:cs typeface="Lucida Console"/>
              </a:rPr>
              <a:t> (</a:t>
            </a:r>
            <a:r>
              <a:rPr lang="ro-RO" dirty="0">
                <a:solidFill>
                  <a:schemeClr val="accent3"/>
                </a:solidFill>
                <a:latin typeface="Lucida Console"/>
                <a:cs typeface="Lucida Console"/>
              </a:rPr>
              <a:t>Aggregate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psts</a:t>
            </a:r>
            <a:r>
              <a:rPr lang="ro-RO" dirty="0">
                <a:latin typeface="Lucida Console"/>
                <a:cs typeface="Lucida Console"/>
              </a:rPr>
              <a:t>) </a:t>
            </a:r>
            <a:r>
              <a:rPr lang="ro-RO" b="1" dirty="0">
                <a:latin typeface="Lucida Console"/>
                <a:cs typeface="Lucida Console"/>
              </a:rPr>
              <a:t>=</a:t>
            </a:r>
            <a:endParaRPr lang="ro-RO" dirty="0">
              <a:latin typeface="Lucida Console"/>
              <a:cs typeface="Lucida Console"/>
            </a:endParaRPr>
          </a:p>
          <a:p>
            <a:r>
              <a:rPr lang="ro-RO" dirty="0">
                <a:latin typeface="Lucida Console"/>
                <a:cs typeface="Lucida Console"/>
              </a:rPr>
              <a:t>  </a:t>
            </a:r>
            <a:r>
              <a:rPr lang="ro-RO" dirty="0" smtClean="0">
                <a:latin typeface="Lucida Console"/>
                <a:cs typeface="Lucida Console"/>
              </a:rPr>
              <a:t>  (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[]</a:t>
            </a:r>
            <a:r>
              <a:rPr lang="ro-RO" dirty="0">
                <a:latin typeface="Lucida Console"/>
                <a:cs typeface="Lucida Console"/>
              </a:rPr>
              <a:t>,  </a:t>
            </a:r>
          </a:p>
          <a:p>
            <a:r>
              <a:rPr lang="ro-RO" dirty="0">
                <a:latin typeface="Lucida Console"/>
                <a:cs typeface="Lucida Console"/>
              </a:rPr>
              <a:t>   </a:t>
            </a:r>
            <a:r>
              <a:rPr lang="ro-RO" dirty="0" smtClean="0">
                <a:latin typeface="Lucida Console"/>
                <a:cs typeface="Lucida Console"/>
              </a:rPr>
              <a:t>  \</a:t>
            </a:r>
            <a:r>
              <a:rPr lang="ro-RO" b="1" dirty="0">
                <a:solidFill>
                  <a:srgbClr val="E6B9B8"/>
                </a:solidFill>
                <a:latin typeface="Lucida Console"/>
                <a:cs typeface="Lucida Console"/>
              </a:rPr>
              <a:t>_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latin typeface="Lucida Console"/>
                <a:cs typeface="Lucida Console"/>
              </a:rPr>
              <a:t>  </a:t>
            </a:r>
            <a:r>
              <a:rPr lang="ro-RO" b="1" dirty="0" smtClean="0">
                <a:latin typeface="Lucida Console"/>
                <a:cs typeface="Lucida Console"/>
              </a:rPr>
              <a:t>=&gt;</a:t>
            </a:r>
            <a:r>
              <a:rPr lang="ro-RO" dirty="0" smtClean="0"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9BBB59"/>
                </a:solidFill>
                <a:latin typeface="Lucida Console"/>
                <a:cs typeface="Lucida Console"/>
              </a:rPr>
              <a:t>Aggregate </a:t>
            </a:r>
            <a:r>
              <a:rPr lang="ro-RO" dirty="0">
                <a:solidFill>
                  <a:srgbClr val="E6B9B8"/>
                </a:solidFill>
                <a:latin typeface="Lucida Console"/>
                <a:cs typeface="Lucida Console"/>
              </a:rPr>
              <a:t>psts</a:t>
            </a:r>
            <a:r>
              <a:rPr lang="ro-RO" dirty="0">
                <a:latin typeface="Lucida Console"/>
                <a:cs typeface="Lucida Console"/>
              </a:rPr>
              <a:t>)</a:t>
            </a:r>
            <a:endParaRPr lang="ro-RO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28</cp:revision>
  <dcterms:created xsi:type="dcterms:W3CDTF">2014-05-24T17:40:35Z</dcterms:created>
  <dcterms:modified xsi:type="dcterms:W3CDTF">2014-08-14T19:11:27Z</dcterms:modified>
</cp:coreProperties>
</file>