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226178" y="2343120"/>
            <a:ext cx="664782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/>
                <a:cs typeface="Lucida Console"/>
              </a:rPr>
              <a:t>data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OList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US" dirty="0">
                <a:latin typeface="Lucida Console"/>
                <a:cs typeface="Lucida Console"/>
              </a:rPr>
              <a:t> -&gt; 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where</a:t>
            </a:r>
            <a:endParaRPr lang="en-US" b="1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chemeClr val="accent3"/>
                </a:solidFill>
                <a:latin typeface="Lucida Console"/>
                <a:cs typeface="Lucida Console"/>
              </a:rPr>
              <a:t>Nil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>
                <a:latin typeface="Lucida Console"/>
                <a:cs typeface="Lucida Console"/>
              </a:rPr>
              <a:t>: {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US" dirty="0">
                <a:latin typeface="Lucida Console"/>
                <a:cs typeface="Lucida Console"/>
              </a:rPr>
              <a:t>} -&gt; </a:t>
            </a:r>
            <a:r>
              <a:rPr lang="en-US" dirty="0" err="1">
                <a:solidFill>
                  <a:srgbClr val="8EB4E3"/>
                </a:solidFill>
                <a:latin typeface="Lucida Console"/>
                <a:cs typeface="Lucida Console"/>
              </a:rPr>
              <a:t>OList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endParaRPr lang="en-US" dirty="0">
              <a:solidFill>
                <a:srgbClr val="E6B9B8"/>
              </a:solidFill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(::) </a:t>
            </a:r>
            <a:r>
              <a:rPr lang="en-US" dirty="0">
                <a:latin typeface="Lucida Console"/>
                <a:cs typeface="Lucida Console"/>
              </a:rPr>
              <a:t>: {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US" dirty="0" smtClean="0">
                <a:latin typeface="Lucida Console"/>
                <a:cs typeface="Lucida Console"/>
              </a:rPr>
              <a:t>} -&gt;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       (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head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dirty="0" smtClean="0">
                <a:latin typeface="Lucida Console"/>
                <a:cs typeface="Lucida Console"/>
              </a:rPr>
              <a:t>-&gt; {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ok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&lt;=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head</a:t>
            </a:r>
            <a:r>
              <a:rPr lang="en-US" dirty="0" smtClean="0">
                <a:latin typeface="Lucida Console"/>
                <a:cs typeface="Lucida Console"/>
              </a:rPr>
              <a:t>} -&gt;     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       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tail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 err="1">
                <a:solidFill>
                  <a:srgbClr val="8EB4E3"/>
                </a:solidFill>
                <a:latin typeface="Lucida Console"/>
                <a:cs typeface="Lucida Console"/>
              </a:rPr>
              <a:t>OList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head</a:t>
            </a:r>
            <a:r>
              <a:rPr lang="en-US" dirty="0" smtClean="0">
                <a:latin typeface="Lucida Console"/>
                <a:cs typeface="Lucida Console"/>
              </a:rPr>
              <a:t>) -&gt;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       </a:t>
            </a:r>
            <a:r>
              <a:rPr lang="en-US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OList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endParaRPr lang="en-US" dirty="0">
              <a:solidFill>
                <a:srgbClr val="E6B9B8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</Words>
  <Application>Microsoft Macintosh PowerPoint</Application>
  <PresentationFormat>Skærmshow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31</cp:revision>
  <dcterms:created xsi:type="dcterms:W3CDTF">2014-05-24T17:40:35Z</dcterms:created>
  <dcterms:modified xsi:type="dcterms:W3CDTF">2014-08-15T17:38:20Z</dcterms:modified>
</cp:coreProperties>
</file>