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208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1498321" y="2851121"/>
            <a:ext cx="5976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Lucida Console"/>
                <a:cs typeface="Lucida Console"/>
              </a:rPr>
              <a:t>data</a:t>
            </a:r>
            <a:r>
              <a:rPr lang="en-GB" dirty="0">
                <a:latin typeface="Lucida Console"/>
                <a:cs typeface="Lucida Console"/>
              </a:rPr>
              <a:t> </a:t>
            </a:r>
            <a:r>
              <a:rPr lang="en-GB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TwoVec</a:t>
            </a:r>
            <a:r>
              <a:rPr lang="en-GB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latin typeface="Lucida Console"/>
                <a:cs typeface="Lucida Console"/>
              </a:rPr>
              <a:t>: </a:t>
            </a:r>
            <a:r>
              <a:rPr lang="en-GB" dirty="0">
                <a:solidFill>
                  <a:srgbClr val="8EB4E3"/>
                </a:solidFill>
                <a:latin typeface="Lucida Console"/>
                <a:cs typeface="Lucida Console"/>
              </a:rPr>
              <a:t>Nat</a:t>
            </a:r>
            <a:r>
              <a:rPr lang="en-GB" dirty="0">
                <a:latin typeface="Lucida Console"/>
                <a:cs typeface="Lucida Console"/>
              </a:rPr>
              <a:t> -&gt; 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Type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b="1" dirty="0" smtClean="0">
                <a:latin typeface="Lucida Console"/>
                <a:cs typeface="Lucida Console"/>
              </a:rPr>
              <a:t>where</a:t>
            </a:r>
            <a:endParaRPr lang="en-GB" b="1" dirty="0">
              <a:latin typeface="Lucida Console"/>
              <a:cs typeface="Lucida Console"/>
            </a:endParaRPr>
          </a:p>
          <a:p>
            <a:r>
              <a:rPr lang="pl-PL" dirty="0">
                <a:latin typeface="Lucida Console"/>
                <a:cs typeface="Lucida Console"/>
              </a:rPr>
              <a:t>  </a:t>
            </a:r>
            <a:r>
              <a:rPr lang="pl-PL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MkTwoVec</a:t>
            </a:r>
            <a:r>
              <a:rPr lang="pl-PL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pl-PL" dirty="0" smtClean="0">
                <a:latin typeface="Lucida Console"/>
                <a:cs typeface="Lucida Console"/>
              </a:rPr>
              <a:t>: </a:t>
            </a:r>
            <a:r>
              <a:rPr lang="pl-PL" dirty="0">
                <a:latin typeface="Lucida Console"/>
                <a:cs typeface="Lucida Console"/>
              </a:rPr>
              <a:t>{</a:t>
            </a:r>
            <a:r>
              <a:rPr lang="pl-PL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n</a:t>
            </a:r>
            <a:r>
              <a:rPr lang="pl-PL" dirty="0">
                <a:latin typeface="Lucida Console"/>
                <a:cs typeface="Lucida Console"/>
              </a:rPr>
              <a:t> : </a:t>
            </a:r>
            <a:r>
              <a:rPr lang="pl-PL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Nat</a:t>
            </a:r>
            <a:r>
              <a:rPr lang="pl-PL" dirty="0" smtClean="0">
                <a:latin typeface="Lucida Console"/>
                <a:cs typeface="Lucida Console"/>
              </a:rPr>
              <a:t>}</a:t>
            </a:r>
            <a:r>
              <a:rPr lang="pl-PL" dirty="0">
                <a:latin typeface="Lucida Console"/>
                <a:cs typeface="Lucida Console"/>
              </a:rPr>
              <a:t> </a:t>
            </a:r>
            <a:r>
              <a:rPr lang="fi-FI" dirty="0" smtClean="0">
                <a:latin typeface="Lucida Console"/>
                <a:cs typeface="Lucida Console"/>
              </a:rPr>
              <a:t>-</a:t>
            </a:r>
            <a:r>
              <a:rPr lang="fi-FI" dirty="0">
                <a:latin typeface="Lucida Console"/>
                <a:cs typeface="Lucida Console"/>
              </a:rPr>
              <a:t>&gt; </a:t>
            </a:r>
            <a:endParaRPr lang="fi-FI" dirty="0" smtClean="0">
              <a:latin typeface="Lucida Console"/>
              <a:cs typeface="Lucida Console"/>
            </a:endParaRPr>
          </a:p>
          <a:p>
            <a:r>
              <a:rPr lang="fi-FI" dirty="0">
                <a:latin typeface="Lucida Console"/>
                <a:cs typeface="Lucida Console"/>
              </a:rPr>
              <a:t> </a:t>
            </a:r>
            <a:r>
              <a:rPr lang="fi-FI" dirty="0" smtClean="0">
                <a:latin typeface="Lucida Console"/>
                <a:cs typeface="Lucida Console"/>
              </a:rPr>
              <a:t>            </a:t>
            </a:r>
            <a:r>
              <a:rPr lang="fi-FI" dirty="0" err="1" smtClean="0">
                <a:solidFill>
                  <a:srgbClr val="8EB4E3"/>
                </a:solidFill>
                <a:latin typeface="Lucida Console"/>
                <a:cs typeface="Lucida Console"/>
              </a:rPr>
              <a:t>Vec</a:t>
            </a:r>
            <a:r>
              <a:rPr lang="fi-FI" dirty="0" smtClean="0">
                <a:solidFill>
                  <a:srgbClr val="8EB4E3"/>
                </a:solidFill>
                <a:latin typeface="Lucida Console"/>
                <a:cs typeface="Lucida Console"/>
              </a:rPr>
              <a:t> Nat</a:t>
            </a:r>
            <a:r>
              <a:rPr lang="fi-FI" dirty="0" smtClean="0">
                <a:latin typeface="Lucida Console"/>
                <a:cs typeface="Lucida Console"/>
              </a:rPr>
              <a:t> </a:t>
            </a:r>
            <a:r>
              <a:rPr lang="fi-FI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n</a:t>
            </a:r>
            <a:r>
              <a:rPr lang="fi-FI" dirty="0">
                <a:latin typeface="Lucida Console"/>
                <a:cs typeface="Lucida Console"/>
              </a:rPr>
              <a:t> -&gt; </a:t>
            </a:r>
            <a:r>
              <a:rPr lang="fi-FI" dirty="0" err="1" smtClean="0">
                <a:solidFill>
                  <a:srgbClr val="8EB4E3"/>
                </a:solidFill>
                <a:latin typeface="Lucida Console"/>
                <a:cs typeface="Lucida Console"/>
              </a:rPr>
              <a:t>Vec</a:t>
            </a:r>
            <a:r>
              <a:rPr lang="fi-FI" dirty="0" smtClean="0">
                <a:solidFill>
                  <a:srgbClr val="8EB4E3"/>
                </a:solidFill>
                <a:latin typeface="Lucida Console"/>
                <a:cs typeface="Lucida Console"/>
              </a:rPr>
              <a:t> Nat </a:t>
            </a:r>
            <a:r>
              <a:rPr lang="fi-FI" dirty="0">
                <a:latin typeface="Lucida Console"/>
                <a:cs typeface="Lucida Console"/>
              </a:rPr>
              <a:t>(</a:t>
            </a:r>
            <a:r>
              <a:rPr lang="fi-FI" dirty="0">
                <a:solidFill>
                  <a:schemeClr val="accent3"/>
                </a:solidFill>
                <a:latin typeface="Lucida Console"/>
                <a:cs typeface="Lucida Console"/>
              </a:rPr>
              <a:t>S</a:t>
            </a:r>
            <a:r>
              <a:rPr lang="fi-FI" dirty="0">
                <a:latin typeface="Lucida Console"/>
                <a:cs typeface="Lucida Console"/>
              </a:rPr>
              <a:t> </a:t>
            </a:r>
            <a:r>
              <a:rPr lang="fi-FI" dirty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fi-FI" dirty="0" smtClean="0">
                <a:latin typeface="Lucida Console"/>
                <a:cs typeface="Lucida Console"/>
              </a:rPr>
              <a:t>) </a:t>
            </a:r>
            <a:r>
              <a:rPr lang="pl-PL" dirty="0" smtClean="0">
                <a:latin typeface="Lucida Console"/>
                <a:cs typeface="Lucida Console"/>
              </a:rPr>
              <a:t>-&gt;</a:t>
            </a:r>
          </a:p>
          <a:p>
            <a:r>
              <a:rPr lang="pl-PL" dirty="0">
                <a:latin typeface="Lucida Console"/>
                <a:cs typeface="Lucida Console"/>
              </a:rPr>
              <a:t> </a:t>
            </a:r>
            <a:r>
              <a:rPr lang="pl-PL" dirty="0" smtClean="0">
                <a:latin typeface="Lucida Console"/>
                <a:cs typeface="Lucida Console"/>
              </a:rPr>
              <a:t>            </a:t>
            </a:r>
            <a:r>
              <a:rPr lang="pl-PL" dirty="0" err="1">
                <a:solidFill>
                  <a:srgbClr val="8EB4E3"/>
                </a:solidFill>
                <a:latin typeface="Lucida Console"/>
                <a:cs typeface="Lucida Console"/>
              </a:rPr>
              <a:t>TwoVec</a:t>
            </a:r>
            <a:r>
              <a:rPr lang="pl-PL" dirty="0">
                <a:latin typeface="Lucida Console"/>
                <a:cs typeface="Lucida Console"/>
              </a:rPr>
              <a:t> </a:t>
            </a:r>
            <a:r>
              <a:rPr lang="pl-PL" dirty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endParaRPr lang="en-US" dirty="0">
              <a:solidFill>
                <a:srgbClr val="E6B9B8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35</Words>
  <Application>Microsoft Macintosh PowerPoint</Application>
  <PresentationFormat>Skærmshow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26</cp:revision>
  <dcterms:created xsi:type="dcterms:W3CDTF">2014-05-24T17:40:35Z</dcterms:created>
  <dcterms:modified xsi:type="dcterms:W3CDTF">2014-08-15T20:13:28Z</dcterms:modified>
</cp:coreProperties>
</file>