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451429" y="3312786"/>
            <a:ext cx="551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  <a:latin typeface="Lucida Console"/>
                <a:cs typeface="Lucida Console"/>
              </a:rPr>
              <a:t>double</a:t>
            </a:r>
            <a:r>
              <a:rPr lang="en-GB" dirty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**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Vec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n-GB" dirty="0" smtClean="0">
                <a:latin typeface="Lucida Console"/>
                <a:cs typeface="Lucida Console"/>
              </a:rPr>
              <a:t> -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endParaRPr lang="en-GB" dirty="0" smtClean="0">
              <a:latin typeface="Lucida Console"/>
              <a:cs typeface="Lucida Console"/>
            </a:endParaRPr>
          </a:p>
          <a:p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       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m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: 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n-GB" dirty="0" err="1">
                <a:solidFill>
                  <a:srgbClr val="8EB4E3"/>
                </a:solidFill>
                <a:latin typeface="Lucida Console"/>
                <a:cs typeface="Lucida Console"/>
              </a:rPr>
              <a:t>Vec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 Nat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m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en-GB" dirty="0" smtClean="0">
                <a:solidFill>
                  <a:srgbClr val="C0504D"/>
                </a:solidFill>
                <a:latin typeface="Lucida Console"/>
                <a:cs typeface="Lucida Console"/>
              </a:rPr>
              <a:t>double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>
                <a:latin typeface="Lucida Console"/>
                <a:cs typeface="Lucida Console"/>
              </a:rPr>
              <a:t>=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+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**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n-GB" dirty="0" smtClean="0">
                <a:latin typeface="Lucida Console"/>
                <a:cs typeface="Lucida Console"/>
              </a:rPr>
              <a:t> ++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xs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endParaRPr lang="en-US" dirty="0">
              <a:solidFill>
                <a:srgbClr val="9BBB59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</Words>
  <Application>Microsoft Macintosh PowerPoint</Application>
  <PresentationFormat>Skærmshow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31</cp:revision>
  <dcterms:created xsi:type="dcterms:W3CDTF">2014-05-24T17:40:35Z</dcterms:created>
  <dcterms:modified xsi:type="dcterms:W3CDTF">2014-08-15T20:18:36Z</dcterms:modified>
</cp:coreProperties>
</file>