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931333" y="2821776"/>
            <a:ext cx="7298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FingerTree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Empty 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latin typeface="Lucida Console"/>
                <a:cs typeface="Lucida Console"/>
              </a:rPr>
              <a:t>{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} 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FingerTree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endParaRPr lang="en-GB" dirty="0" smtClean="0">
              <a:solidFill>
                <a:srgbClr val="9BBB59"/>
              </a:solidFill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Single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>
                <a:latin typeface="Lucida Console"/>
                <a:cs typeface="Lucida Console"/>
              </a:rPr>
              <a:t>{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 :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>
                <a:latin typeface="Lucida Console"/>
                <a:cs typeface="Lucida Console"/>
              </a:rPr>
              <a:t>} -&gt;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FingerTree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endParaRPr lang="en-GB" dirty="0"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Deep  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>
                <a:latin typeface="Lucida Console"/>
                <a:cs typeface="Lucida Console"/>
              </a:rPr>
              <a:t>{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 :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>
                <a:latin typeface="Lucida Console"/>
                <a:cs typeface="Lucida Console"/>
              </a:rPr>
              <a:t>} -&gt;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List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endParaRPr lang="en-GB" dirty="0" smtClean="0">
              <a:latin typeface="Lucida Console"/>
              <a:cs typeface="Lucida Console"/>
            </a:endParaRP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  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FingerTree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Node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List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 </a:t>
            </a:r>
            <a:endParaRPr lang="en-GB" dirty="0" smtClean="0">
              <a:solidFill>
                <a:srgbClr val="D99694"/>
              </a:solidFill>
              <a:latin typeface="Lucida Console"/>
              <a:cs typeface="Lucida Console"/>
            </a:endParaRPr>
          </a:p>
          <a:p>
            <a:r>
              <a:rPr lang="en-GB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smtClean="0">
                <a:solidFill>
                  <a:srgbClr val="D99694"/>
                </a:solidFill>
                <a:latin typeface="Lucida Console"/>
                <a:cs typeface="Lucida Console"/>
              </a:rPr>
              <a:t>            </a:t>
            </a:r>
            <a:r>
              <a:rPr lang="en-GB" smtClean="0">
                <a:latin typeface="Lucida Console"/>
                <a:cs typeface="Lucida Console"/>
              </a:rPr>
              <a:t>-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FingerTree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endParaRPr lang="en-GB" dirty="0"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 </a:t>
            </a:r>
            <a:endParaRPr lang="en-GB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</Words>
  <Application>Microsoft Macintosh PowerPoint</Application>
  <PresentationFormat>Skærmshow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13</cp:revision>
  <dcterms:created xsi:type="dcterms:W3CDTF">2014-05-23T10:03:59Z</dcterms:created>
  <dcterms:modified xsi:type="dcterms:W3CDTF">2014-06-01T16:13:49Z</dcterms:modified>
</cp:coreProperties>
</file>