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01/06/14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989029" y="1632069"/>
            <a:ext cx="71774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FingerTreeCtors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endParaRPr lang="en-GB" dirty="0">
              <a:solidFill>
                <a:srgbClr val="C0504D"/>
              </a:solidFill>
              <a:latin typeface="Lucida Console"/>
              <a:cs typeface="Lucida Console"/>
            </a:endParaRPr>
          </a:p>
          <a:p>
            <a:r>
              <a:rPr lang="en-GB" dirty="0" err="1">
                <a:solidFill>
                  <a:schemeClr val="accent2"/>
                </a:solidFill>
                <a:latin typeface="Lucida Console"/>
                <a:cs typeface="Lucida Console"/>
              </a:rPr>
              <a:t>FingerTreeCtors</a:t>
            </a:r>
            <a:r>
              <a:rPr lang="en-GB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[ </a:t>
            </a:r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“Empty”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, 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“Single”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, </a:t>
            </a:r>
            <a:r>
              <a:rPr lang="en-GB" dirty="0" smtClean="0">
                <a:solidFill>
                  <a:srgbClr val="B3A2C7"/>
                </a:solidFill>
                <a:latin typeface="Lucida Console"/>
                <a:cs typeface="Lucida Console"/>
              </a:rPr>
              <a:t>“Deep”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]</a:t>
            </a:r>
            <a:endParaRPr lang="en-GB" dirty="0" smtClean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endParaRPr lang="en-GB" dirty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FingerTreeDesc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Type</a:t>
            </a:r>
          </a:p>
          <a:p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FingerTreeDesc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 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CLabel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=&gt;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Tag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FingerTreeCtors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		((</a:t>
            </a:r>
            <a:r>
              <a:rPr lang="en-GB" b="1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switch</a:t>
            </a:r>
            <a:r>
              <a:rPr lang="en-GB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(\_,_=&gt;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()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     	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</a:t>
            </a:r>
            <a:r>
              <a:rPr lang="en-GB" dirty="0" smtClean="0">
                <a:latin typeface="Lucida Console"/>
                <a:cs typeface="Lucida Console"/>
              </a:rPr>
              <a:t>\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=&gt;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		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(\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(\</a:t>
            </a:r>
            <a:r>
              <a:rPr lang="en-GB" dirty="0" smtClean="0">
                <a:latin typeface="Lucida Console"/>
                <a:cs typeface="Lucida Console"/>
              </a:rPr>
              <a:t>_=&gt;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         		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GB" dirty="0" err="1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(\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=&gt; </a:t>
            </a:r>
            <a:r>
              <a:rPr lang="en-GB" dirty="0" err="1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List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(\_=</a:t>
            </a:r>
            <a:r>
              <a:rPr lang="en-GB" dirty="0" smtClean="0">
                <a:latin typeface="Lucida Console"/>
                <a:cs typeface="Lucida Console"/>
              </a:rPr>
              <a:t>&gt;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					    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Rec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Node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)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						 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List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)</a:t>
            </a:r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(\_=</a:t>
            </a:r>
            <a:r>
              <a:rPr lang="en-GB" dirty="0" smtClean="0">
                <a:latin typeface="Lucida Console"/>
                <a:cs typeface="Lucida Console"/>
              </a:rPr>
              <a:t>&gt;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					            Ret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)</a:t>
            </a:r>
            <a:r>
              <a:rPr lang="en-GB" dirty="0" smtClean="0">
                <a:latin typeface="Lucida Console"/>
                <a:cs typeface="Lucida Console"/>
              </a:rPr>
              <a:t>)))</a:t>
            </a:r>
          </a:p>
          <a:p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			, () )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) </a:t>
            </a:r>
            <a:r>
              <a:rPr lang="en-GB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en-GB" smtClean="0">
                <a:latin typeface="Lucida Console"/>
                <a:cs typeface="Lucida Console"/>
              </a:rPr>
              <a:t>) </a:t>
            </a:r>
            <a:r>
              <a:rPr lang="en-GB" smtClean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en-GB" smtClean="0">
                <a:latin typeface="Lucida Console"/>
                <a:cs typeface="Lucida Console"/>
              </a:rPr>
              <a:t>))</a:t>
            </a:r>
            <a:endParaRPr lang="en-GB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</Words>
  <Application>Microsoft Macintosh PowerPoint</Application>
  <PresentationFormat>Skærmshow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41</cp:revision>
  <dcterms:created xsi:type="dcterms:W3CDTF">2014-05-24T18:40:37Z</dcterms:created>
  <dcterms:modified xsi:type="dcterms:W3CDTF">2014-06-01T17:49:05Z</dcterms:modified>
</cp:coreProperties>
</file>