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01/06/14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560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01/06/14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412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01/06/14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749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01/06/14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287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01/06/14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473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01/06/14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152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01/06/14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495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01/06/14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079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01/06/14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864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01/06/14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879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01/06/14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047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80119-BD8C-794D-B140-4DCFADDE806F}" type="datetimeFigureOut">
              <a:rPr lang="da-DK" smtClean="0"/>
              <a:t>01/06/14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284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1975153" y="2877726"/>
            <a:ext cx="5198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Lucida Console"/>
                <a:cs typeface="Lucida Console"/>
              </a:rPr>
              <a:t>data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Node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smtClean="0">
                <a:latin typeface="Lucida Console"/>
                <a:cs typeface="Lucida Console"/>
              </a:rPr>
              <a:t>(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latin typeface="Lucida Console"/>
                <a:cs typeface="Lucida Console"/>
              </a:rPr>
              <a:t> :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GB" dirty="0" smtClean="0">
                <a:latin typeface="Lucida Console"/>
                <a:cs typeface="Lucida Console"/>
              </a:rPr>
              <a:t>) -</a:t>
            </a:r>
            <a:r>
              <a:rPr lang="en-GB" dirty="0" smtClean="0">
                <a:latin typeface="Lucida Console"/>
                <a:cs typeface="Lucida Console"/>
              </a:rPr>
              <a:t>&gt;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b="1" dirty="0" smtClean="0">
                <a:latin typeface="Lucida Console"/>
                <a:cs typeface="Lucida Console"/>
              </a:rPr>
              <a:t>where</a:t>
            </a:r>
          </a:p>
          <a:p>
            <a:r>
              <a:rPr lang="en-GB" dirty="0" smtClean="0">
                <a:latin typeface="Lucida Console"/>
                <a:cs typeface="Lucida Console"/>
              </a:rPr>
              <a:t>	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Node2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r>
              <a:rPr lang="en-GB" dirty="0">
                <a:latin typeface="Lucida Console"/>
                <a:cs typeface="Lucida Console"/>
              </a:rPr>
              <a:t> -&gt; </a:t>
            </a:r>
            <a:r>
              <a:rPr lang="en-GB" dirty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r>
              <a:rPr lang="en-GB" dirty="0">
                <a:latin typeface="Lucida Console"/>
                <a:cs typeface="Lucida Console"/>
              </a:rPr>
              <a:t> -&gt;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Node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endParaRPr lang="en-GB" dirty="0" smtClean="0">
              <a:solidFill>
                <a:srgbClr val="9BBB59"/>
              </a:solidFill>
              <a:latin typeface="Lucida Console"/>
              <a:cs typeface="Lucida Console"/>
            </a:endParaRPr>
          </a:p>
          <a:p>
            <a:r>
              <a:rPr lang="en-GB" dirty="0" smtClean="0">
                <a:latin typeface="Lucida Console"/>
                <a:cs typeface="Lucida Console"/>
              </a:rPr>
              <a:t>	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Node3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-&gt; </a:t>
            </a:r>
            <a:r>
              <a:rPr lang="en-GB" dirty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r>
              <a:rPr lang="en-GB" dirty="0">
                <a:latin typeface="Lucida Console"/>
                <a:cs typeface="Lucida Console"/>
              </a:rPr>
              <a:t> -&gt; </a:t>
            </a:r>
            <a:r>
              <a:rPr lang="en-GB" dirty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r>
              <a:rPr lang="en-GB" dirty="0">
                <a:latin typeface="Lucida Console"/>
                <a:cs typeface="Lucida Console"/>
              </a:rPr>
              <a:t> -&gt; </a:t>
            </a:r>
            <a:r>
              <a:rPr lang="en-GB" dirty="0">
                <a:solidFill>
                  <a:srgbClr val="558ED5"/>
                </a:solidFill>
                <a:latin typeface="Lucida Console"/>
                <a:cs typeface="Lucida Console"/>
              </a:rPr>
              <a:t>Node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endParaRPr lang="en-GB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83452892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12</Words>
  <Application>Microsoft Macintosh PowerPoint</Application>
  <PresentationFormat>Skærmshow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10</cp:revision>
  <dcterms:created xsi:type="dcterms:W3CDTF">2014-05-23T10:03:59Z</dcterms:created>
  <dcterms:modified xsi:type="dcterms:W3CDTF">2014-06-01T15:50:51Z</dcterms:modified>
</cp:coreProperties>
</file>