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222955" y="1632069"/>
            <a:ext cx="67602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NodeCtors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err="1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endParaRPr lang="en-GB" dirty="0">
              <a:solidFill>
                <a:srgbClr val="C0504D"/>
              </a:solidFill>
              <a:latin typeface="Lucida Console"/>
              <a:cs typeface="Lucida Console"/>
            </a:endParaRP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NodeCtors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= 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[ 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“Node2”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, 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“Node3”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]</a:t>
            </a:r>
            <a:endParaRPr lang="en-GB" dirty="0" smtClean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endParaRPr lang="en-GB" dirty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NodeDesc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()</a:t>
            </a: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NodeDesc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= </a:t>
            </a: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	</a:t>
            </a:r>
            <a:r>
              <a:rPr lang="en-GB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CLabel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en-GB" dirty="0" smtClean="0">
                <a:latin typeface="Lucida Console"/>
                <a:cs typeface="Lucida Console"/>
              </a:rPr>
              <a:t>=&gt;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(</a:t>
            </a:r>
            <a:r>
              <a:rPr lang="en-GB" dirty="0" smtClean="0">
                <a:latin typeface="Lucida Console"/>
                <a:cs typeface="Lucida Console"/>
              </a:rPr>
              <a:t>Tag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NodeCtors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		</a:t>
            </a:r>
            <a:r>
              <a:rPr lang="en-GB" dirty="0" smtClean="0">
                <a:latin typeface="Lucida Console"/>
                <a:cs typeface="Lucida Console"/>
              </a:rPr>
              <a:t>((</a:t>
            </a:r>
            <a:r>
              <a:rPr lang="en-GB" b="1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switch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(\_,_=&gt;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()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     	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 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 </a:t>
            </a:r>
            <a:r>
              <a:rPr lang="en-GB" dirty="0">
                <a:latin typeface="Lucida Console"/>
                <a:cs typeface="Lucida Console"/>
              </a:rPr>
              <a:t>(\</a:t>
            </a:r>
            <a:r>
              <a:rPr lang="en-GB" dirty="0" smtClean="0">
                <a:latin typeface="Lucida Console"/>
                <a:cs typeface="Lucida Console"/>
              </a:rPr>
              <a:t>_=&gt; </a:t>
            </a:r>
            <a:r>
              <a:rPr lang="en-GB" dirty="0" err="1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 </a:t>
            </a:r>
            <a:r>
              <a:rPr lang="en-GB" dirty="0">
                <a:latin typeface="Lucida Console"/>
                <a:cs typeface="Lucida Console"/>
              </a:rPr>
              <a:t>(\_=&gt;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 ()</a:t>
            </a:r>
            <a:r>
              <a:rPr lang="en-GB" dirty="0" smtClean="0">
                <a:latin typeface="Lucida Console"/>
                <a:cs typeface="Lucida Console"/>
              </a:rPr>
              <a:t>))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		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, </a:t>
            </a:r>
            <a:r>
              <a:rPr lang="en-GB" dirty="0" err="1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 </a:t>
            </a:r>
            <a:r>
              <a:rPr lang="en-GB" dirty="0">
                <a:latin typeface="Lucida Console"/>
                <a:cs typeface="Lucida Console"/>
              </a:rPr>
              <a:t>(\_=&gt; </a:t>
            </a:r>
            <a:r>
              <a:rPr lang="en-GB" dirty="0" err="1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 </a:t>
            </a:r>
            <a:r>
              <a:rPr lang="en-GB" dirty="0">
                <a:latin typeface="Lucida Console"/>
                <a:cs typeface="Lucida Console"/>
              </a:rPr>
              <a:t>(\_=&gt; 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					</a:t>
            </a:r>
            <a:r>
              <a:rPr lang="en-GB" dirty="0" err="1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 </a:t>
            </a:r>
            <a:r>
              <a:rPr lang="en-GB" dirty="0">
                <a:latin typeface="Lucida Console"/>
                <a:cs typeface="Lucida Console"/>
              </a:rPr>
              <a:t>(\_=&gt;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()</a:t>
            </a:r>
            <a:r>
              <a:rPr lang="en-GB" dirty="0">
                <a:latin typeface="Lucida Console"/>
                <a:cs typeface="Lucida Console"/>
              </a:rPr>
              <a:t>)</a:t>
            </a:r>
            <a:r>
              <a:rPr lang="en-GB" dirty="0" smtClean="0">
                <a:latin typeface="Lucida Console"/>
                <a:cs typeface="Lucida Console"/>
              </a:rPr>
              <a:t>))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         	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, () ) </a:t>
            </a:r>
            <a:r>
              <a:rPr lang="en-GB" smtClean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en-GB" smtClean="0">
                <a:latin typeface="Lucida Console"/>
                <a:cs typeface="Lucida Console"/>
              </a:rPr>
              <a:t>) </a:t>
            </a:r>
            <a:r>
              <a:rPr lang="en-GB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smtClean="0">
                <a:latin typeface="Lucida Console"/>
                <a:cs typeface="Lucida Console"/>
              </a:rPr>
              <a:t>)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</Words>
  <Application>Microsoft Macintosh PowerPoint</Application>
  <PresentationFormat>Skærmshow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25</cp:revision>
  <dcterms:created xsi:type="dcterms:W3CDTF">2014-05-24T18:40:37Z</dcterms:created>
  <dcterms:modified xsi:type="dcterms:W3CDTF">2014-06-01T17:49:54Z</dcterms:modified>
</cp:coreProperties>
</file>